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14" r:id="rId3"/>
    <p:sldId id="309" r:id="rId4"/>
    <p:sldId id="310" r:id="rId5"/>
    <p:sldId id="311" r:id="rId6"/>
    <p:sldId id="312" r:id="rId7"/>
    <p:sldId id="31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52DC1-CAD6-4004-A79F-E43A0CC1A052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2F3053CD-5160-42EF-8AF3-7B8B5EA9B2AA}">
      <dgm:prSet phldrT="[Tekst]"/>
      <dgm:spPr/>
      <dgm:t>
        <a:bodyPr/>
        <a:lstStyle/>
        <a:p>
          <a:r>
            <a:rPr lang="nl-NL" dirty="0"/>
            <a:t>Rijk</a:t>
          </a:r>
        </a:p>
      </dgm:t>
    </dgm:pt>
    <dgm:pt modelId="{88BD872D-03C5-4092-A404-3B264E785FAD}" type="parTrans" cxnId="{88A452B1-76C0-4F89-BCA9-EC3AA7342744}">
      <dgm:prSet/>
      <dgm:spPr/>
      <dgm:t>
        <a:bodyPr/>
        <a:lstStyle/>
        <a:p>
          <a:endParaRPr lang="nl-NL"/>
        </a:p>
      </dgm:t>
    </dgm:pt>
    <dgm:pt modelId="{4D20E43D-E027-4D7E-B3F4-D03B8F43EBD7}" type="sibTrans" cxnId="{88A452B1-76C0-4F89-BCA9-EC3AA7342744}">
      <dgm:prSet/>
      <dgm:spPr/>
      <dgm:t>
        <a:bodyPr/>
        <a:lstStyle/>
        <a:p>
          <a:endParaRPr lang="nl-NL"/>
        </a:p>
      </dgm:t>
    </dgm:pt>
    <dgm:pt modelId="{D1402F51-B601-4C14-86EA-726448B1218D}">
      <dgm:prSet phldrT="[Tekst]"/>
      <dgm:spPr/>
      <dgm:t>
        <a:bodyPr/>
        <a:lstStyle/>
        <a:p>
          <a:r>
            <a:rPr lang="nl-NL" dirty="0"/>
            <a:t>Afdeling</a:t>
          </a:r>
        </a:p>
      </dgm:t>
    </dgm:pt>
    <dgm:pt modelId="{E75B5091-6503-4ED5-8A22-07EBE0DB8ACF}" type="parTrans" cxnId="{7AEDED06-A10D-4D5B-8B56-B9475737CEAD}">
      <dgm:prSet/>
      <dgm:spPr/>
      <dgm:t>
        <a:bodyPr/>
        <a:lstStyle/>
        <a:p>
          <a:endParaRPr lang="nl-NL"/>
        </a:p>
      </dgm:t>
    </dgm:pt>
    <dgm:pt modelId="{2CB3E1E3-2F8E-4DA6-A112-00E25AA1585E}" type="sibTrans" cxnId="{7AEDED06-A10D-4D5B-8B56-B9475737CEAD}">
      <dgm:prSet/>
      <dgm:spPr/>
      <dgm:t>
        <a:bodyPr/>
        <a:lstStyle/>
        <a:p>
          <a:endParaRPr lang="nl-NL"/>
        </a:p>
      </dgm:t>
    </dgm:pt>
    <dgm:pt modelId="{D0E24979-3C4C-469D-9F54-78159E094ACA}">
      <dgm:prSet phldrT="[Tekst]"/>
      <dgm:spPr/>
      <dgm:t>
        <a:bodyPr/>
        <a:lstStyle/>
        <a:p>
          <a:r>
            <a:rPr lang="nl-NL" dirty="0"/>
            <a:t>Klasse</a:t>
          </a:r>
        </a:p>
      </dgm:t>
    </dgm:pt>
    <dgm:pt modelId="{D46C5345-C9D9-4351-8159-C367E2291D78}" type="parTrans" cxnId="{9068CA1D-2E4B-44BD-9F42-EC48920EF2AC}">
      <dgm:prSet/>
      <dgm:spPr/>
      <dgm:t>
        <a:bodyPr/>
        <a:lstStyle/>
        <a:p>
          <a:endParaRPr lang="nl-NL"/>
        </a:p>
      </dgm:t>
    </dgm:pt>
    <dgm:pt modelId="{A16A8430-C8B8-4AB3-A32B-BD22D9A343CE}" type="sibTrans" cxnId="{9068CA1D-2E4B-44BD-9F42-EC48920EF2AC}">
      <dgm:prSet/>
      <dgm:spPr/>
      <dgm:t>
        <a:bodyPr/>
        <a:lstStyle/>
        <a:p>
          <a:endParaRPr lang="nl-NL"/>
        </a:p>
      </dgm:t>
    </dgm:pt>
    <dgm:pt modelId="{5DFE9FDB-9923-4661-B3E1-0CDE05D5E33D}">
      <dgm:prSet phldrT="[Tekst]"/>
      <dgm:spPr/>
      <dgm:t>
        <a:bodyPr/>
        <a:lstStyle/>
        <a:p>
          <a:r>
            <a:rPr lang="nl-NL" dirty="0"/>
            <a:t>Orde</a:t>
          </a:r>
        </a:p>
      </dgm:t>
    </dgm:pt>
    <dgm:pt modelId="{3F24AC4D-3DA2-4685-8A1C-77B5A15A571E}" type="parTrans" cxnId="{10B228F9-287C-47AB-B38A-571C17319538}">
      <dgm:prSet/>
      <dgm:spPr/>
      <dgm:t>
        <a:bodyPr/>
        <a:lstStyle/>
        <a:p>
          <a:endParaRPr lang="nl-NL"/>
        </a:p>
      </dgm:t>
    </dgm:pt>
    <dgm:pt modelId="{FB129401-4CA1-480A-997D-7313FAA64D7F}" type="sibTrans" cxnId="{10B228F9-287C-47AB-B38A-571C17319538}">
      <dgm:prSet/>
      <dgm:spPr/>
      <dgm:t>
        <a:bodyPr/>
        <a:lstStyle/>
        <a:p>
          <a:endParaRPr lang="nl-NL"/>
        </a:p>
      </dgm:t>
    </dgm:pt>
    <dgm:pt modelId="{BAD3EA71-BE91-4297-8648-2E2E0FA2D775}">
      <dgm:prSet phldrT="[Tekst]"/>
      <dgm:spPr/>
      <dgm:t>
        <a:bodyPr/>
        <a:lstStyle/>
        <a:p>
          <a:r>
            <a:rPr lang="nl-NL" dirty="0"/>
            <a:t>Familie</a:t>
          </a:r>
        </a:p>
      </dgm:t>
    </dgm:pt>
    <dgm:pt modelId="{8DA57137-0B2F-4D80-B2DC-92EB8ACB2AC1}" type="parTrans" cxnId="{C0B5FFBE-DE8B-4FA8-949C-2D78AD61065C}">
      <dgm:prSet/>
      <dgm:spPr/>
      <dgm:t>
        <a:bodyPr/>
        <a:lstStyle/>
        <a:p>
          <a:endParaRPr lang="nl-NL"/>
        </a:p>
      </dgm:t>
    </dgm:pt>
    <dgm:pt modelId="{747CA887-BDBD-479F-BD63-DB506156FAAC}" type="sibTrans" cxnId="{C0B5FFBE-DE8B-4FA8-949C-2D78AD61065C}">
      <dgm:prSet/>
      <dgm:spPr/>
      <dgm:t>
        <a:bodyPr/>
        <a:lstStyle/>
        <a:p>
          <a:endParaRPr lang="nl-NL"/>
        </a:p>
      </dgm:t>
    </dgm:pt>
    <dgm:pt modelId="{40608F06-31DF-4109-AA8C-DDDD67974FB3}">
      <dgm:prSet phldrT="[Tekst]"/>
      <dgm:spPr/>
      <dgm:t>
        <a:bodyPr/>
        <a:lstStyle/>
        <a:p>
          <a:r>
            <a:rPr lang="nl-NL" dirty="0"/>
            <a:t>Geslacht</a:t>
          </a:r>
        </a:p>
      </dgm:t>
    </dgm:pt>
    <dgm:pt modelId="{9BB8C3FA-EBD9-4B48-AE84-8CFB9E75478B}" type="parTrans" cxnId="{87C2B301-28EF-4A59-9012-1192C2CF8DEB}">
      <dgm:prSet/>
      <dgm:spPr/>
      <dgm:t>
        <a:bodyPr/>
        <a:lstStyle/>
        <a:p>
          <a:endParaRPr lang="nl-NL"/>
        </a:p>
      </dgm:t>
    </dgm:pt>
    <dgm:pt modelId="{EC0D6EFE-6657-4F91-856D-C865F0BC5AF3}" type="sibTrans" cxnId="{87C2B301-28EF-4A59-9012-1192C2CF8DEB}">
      <dgm:prSet/>
      <dgm:spPr/>
      <dgm:t>
        <a:bodyPr/>
        <a:lstStyle/>
        <a:p>
          <a:endParaRPr lang="nl-NL"/>
        </a:p>
      </dgm:t>
    </dgm:pt>
    <dgm:pt modelId="{B9B59117-AE2C-407D-A2D1-B60E1D7DFAAD}">
      <dgm:prSet phldrT="[Tekst]"/>
      <dgm:spPr/>
      <dgm:t>
        <a:bodyPr/>
        <a:lstStyle/>
        <a:p>
          <a:r>
            <a:rPr lang="nl-NL" dirty="0"/>
            <a:t>Soort</a:t>
          </a:r>
        </a:p>
      </dgm:t>
    </dgm:pt>
    <dgm:pt modelId="{597C0A47-A840-447E-81C6-004A0C8946DD}" type="parTrans" cxnId="{CBB84641-5668-4CCF-B18A-0B44B709B0D9}">
      <dgm:prSet/>
      <dgm:spPr/>
      <dgm:t>
        <a:bodyPr/>
        <a:lstStyle/>
        <a:p>
          <a:endParaRPr lang="nl-NL"/>
        </a:p>
      </dgm:t>
    </dgm:pt>
    <dgm:pt modelId="{50F441AE-2E94-48A0-959B-8F2281BDB002}" type="sibTrans" cxnId="{CBB84641-5668-4CCF-B18A-0B44B709B0D9}">
      <dgm:prSet/>
      <dgm:spPr/>
      <dgm:t>
        <a:bodyPr/>
        <a:lstStyle/>
        <a:p>
          <a:endParaRPr lang="nl-NL"/>
        </a:p>
      </dgm:t>
    </dgm:pt>
    <dgm:pt modelId="{217EB506-C651-4112-B875-0CA4A17B15C8}" type="pres">
      <dgm:prSet presAssocID="{1D652DC1-CAD6-4004-A79F-E43A0CC1A052}" presName="Name0" presStyleCnt="0">
        <dgm:presLayoutVars>
          <dgm:dir/>
          <dgm:animLvl val="lvl"/>
          <dgm:resizeHandles val="exact"/>
        </dgm:presLayoutVars>
      </dgm:prSet>
      <dgm:spPr/>
    </dgm:pt>
    <dgm:pt modelId="{A601F189-6F44-433F-97A3-6D1EDE246DF9}" type="pres">
      <dgm:prSet presAssocID="{2F3053CD-5160-42EF-8AF3-7B8B5EA9B2AA}" presName="Name8" presStyleCnt="0"/>
      <dgm:spPr/>
    </dgm:pt>
    <dgm:pt modelId="{FC7566E0-1B7F-4D36-96E7-972DE45D4BBF}" type="pres">
      <dgm:prSet presAssocID="{2F3053CD-5160-42EF-8AF3-7B8B5EA9B2AA}" presName="level" presStyleLbl="node1" presStyleIdx="0" presStyleCnt="7">
        <dgm:presLayoutVars>
          <dgm:chMax val="1"/>
          <dgm:bulletEnabled val="1"/>
        </dgm:presLayoutVars>
      </dgm:prSet>
      <dgm:spPr/>
    </dgm:pt>
    <dgm:pt modelId="{4BC6AD1F-FCE0-4F00-BBB4-C050DA737EC8}" type="pres">
      <dgm:prSet presAssocID="{2F3053CD-5160-42EF-8AF3-7B8B5EA9B2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9F931E-DA48-4FFE-B797-EBB71D44EC2C}" type="pres">
      <dgm:prSet presAssocID="{D1402F51-B601-4C14-86EA-726448B1218D}" presName="Name8" presStyleCnt="0"/>
      <dgm:spPr/>
    </dgm:pt>
    <dgm:pt modelId="{E6A24510-A8A3-441D-BE50-40BDB132A96B}" type="pres">
      <dgm:prSet presAssocID="{D1402F51-B601-4C14-86EA-726448B1218D}" presName="level" presStyleLbl="node1" presStyleIdx="1" presStyleCnt="7">
        <dgm:presLayoutVars>
          <dgm:chMax val="1"/>
          <dgm:bulletEnabled val="1"/>
        </dgm:presLayoutVars>
      </dgm:prSet>
      <dgm:spPr/>
    </dgm:pt>
    <dgm:pt modelId="{EF174076-033D-4F1F-B00E-D1323B2699DA}" type="pres">
      <dgm:prSet presAssocID="{D1402F51-B601-4C14-86EA-726448B121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17CC2-A1DC-4DC4-8825-63E553BBE4B0}" type="pres">
      <dgm:prSet presAssocID="{D0E24979-3C4C-469D-9F54-78159E094ACA}" presName="Name8" presStyleCnt="0"/>
      <dgm:spPr/>
    </dgm:pt>
    <dgm:pt modelId="{05A46142-2273-43F3-A839-F9CCB66E4E62}" type="pres">
      <dgm:prSet presAssocID="{D0E24979-3C4C-469D-9F54-78159E094ACA}" presName="level" presStyleLbl="node1" presStyleIdx="2" presStyleCnt="7">
        <dgm:presLayoutVars>
          <dgm:chMax val="1"/>
          <dgm:bulletEnabled val="1"/>
        </dgm:presLayoutVars>
      </dgm:prSet>
      <dgm:spPr/>
    </dgm:pt>
    <dgm:pt modelId="{A7C8275B-F6EA-4EEC-A7AC-2E6DF3468D0A}" type="pres">
      <dgm:prSet presAssocID="{D0E24979-3C4C-469D-9F54-78159E094A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E5DF17-FD68-4543-BBF0-559FC32B5156}" type="pres">
      <dgm:prSet presAssocID="{5DFE9FDB-9923-4661-B3E1-0CDE05D5E33D}" presName="Name8" presStyleCnt="0"/>
      <dgm:spPr/>
    </dgm:pt>
    <dgm:pt modelId="{19F114F2-8E10-4E5C-B451-36DE57AA036C}" type="pres">
      <dgm:prSet presAssocID="{5DFE9FDB-9923-4661-B3E1-0CDE05D5E33D}" presName="level" presStyleLbl="node1" presStyleIdx="3" presStyleCnt="7">
        <dgm:presLayoutVars>
          <dgm:chMax val="1"/>
          <dgm:bulletEnabled val="1"/>
        </dgm:presLayoutVars>
      </dgm:prSet>
      <dgm:spPr/>
    </dgm:pt>
    <dgm:pt modelId="{018A0E01-BAAF-4FD9-BFA3-E272D724B9AB}" type="pres">
      <dgm:prSet presAssocID="{5DFE9FDB-9923-4661-B3E1-0CDE05D5E3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613A9A-D3A2-45C9-81AD-A246A7DCE695}" type="pres">
      <dgm:prSet presAssocID="{BAD3EA71-BE91-4297-8648-2E2E0FA2D775}" presName="Name8" presStyleCnt="0"/>
      <dgm:spPr/>
    </dgm:pt>
    <dgm:pt modelId="{C2FDF2EB-38F7-44FF-89BA-98E36BF06903}" type="pres">
      <dgm:prSet presAssocID="{BAD3EA71-BE91-4297-8648-2E2E0FA2D775}" presName="level" presStyleLbl="node1" presStyleIdx="4" presStyleCnt="7">
        <dgm:presLayoutVars>
          <dgm:chMax val="1"/>
          <dgm:bulletEnabled val="1"/>
        </dgm:presLayoutVars>
      </dgm:prSet>
      <dgm:spPr/>
    </dgm:pt>
    <dgm:pt modelId="{3EE595A0-A11F-470B-99B8-40B2040E2EBC}" type="pres">
      <dgm:prSet presAssocID="{BAD3EA71-BE91-4297-8648-2E2E0FA2D7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4F71B6-5D3B-474D-B6B6-1B1495AE26BB}" type="pres">
      <dgm:prSet presAssocID="{40608F06-31DF-4109-AA8C-DDDD67974FB3}" presName="Name8" presStyleCnt="0"/>
      <dgm:spPr/>
    </dgm:pt>
    <dgm:pt modelId="{A7BA0AD2-8A63-4B3F-A319-D2EC1D5088D4}" type="pres">
      <dgm:prSet presAssocID="{40608F06-31DF-4109-AA8C-DDDD67974FB3}" presName="level" presStyleLbl="node1" presStyleIdx="5" presStyleCnt="7">
        <dgm:presLayoutVars>
          <dgm:chMax val="1"/>
          <dgm:bulletEnabled val="1"/>
        </dgm:presLayoutVars>
      </dgm:prSet>
      <dgm:spPr/>
    </dgm:pt>
    <dgm:pt modelId="{C0074E59-DBD1-4D03-85BF-BBA398172F6B}" type="pres">
      <dgm:prSet presAssocID="{40608F06-31DF-4109-AA8C-DDDD67974F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5DB4CD-478D-433D-9868-5D56C76D38D2}" type="pres">
      <dgm:prSet presAssocID="{B9B59117-AE2C-407D-A2D1-B60E1D7DFAAD}" presName="Name8" presStyleCnt="0"/>
      <dgm:spPr/>
    </dgm:pt>
    <dgm:pt modelId="{B05F1B58-3D69-4CDB-AA27-6DCBCD53E165}" type="pres">
      <dgm:prSet presAssocID="{B9B59117-AE2C-407D-A2D1-B60E1D7DFAAD}" presName="level" presStyleLbl="node1" presStyleIdx="6" presStyleCnt="7">
        <dgm:presLayoutVars>
          <dgm:chMax val="1"/>
          <dgm:bulletEnabled val="1"/>
        </dgm:presLayoutVars>
      </dgm:prSet>
      <dgm:spPr/>
    </dgm:pt>
    <dgm:pt modelId="{9669862F-51CF-470B-BD98-EDA107A47EE1}" type="pres">
      <dgm:prSet presAssocID="{B9B59117-AE2C-407D-A2D1-B60E1D7DFAA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A752C81-8502-4C69-A9C6-8D4DEEF8DC01}" type="presOf" srcId="{5DFE9FDB-9923-4661-B3E1-0CDE05D5E33D}" destId="{19F114F2-8E10-4E5C-B451-36DE57AA036C}" srcOrd="0" destOrd="0" presId="urn:microsoft.com/office/officeart/2005/8/layout/pyramid1"/>
    <dgm:cxn modelId="{21C33EF1-FA63-4C5A-B533-F24013ED6E84}" type="presOf" srcId="{D0E24979-3C4C-469D-9F54-78159E094ACA}" destId="{05A46142-2273-43F3-A839-F9CCB66E4E62}" srcOrd="0" destOrd="0" presId="urn:microsoft.com/office/officeart/2005/8/layout/pyramid1"/>
    <dgm:cxn modelId="{C72D8818-6058-44F6-A36A-564ABDA6E0B9}" type="presOf" srcId="{BAD3EA71-BE91-4297-8648-2E2E0FA2D775}" destId="{C2FDF2EB-38F7-44FF-89BA-98E36BF06903}" srcOrd="0" destOrd="0" presId="urn:microsoft.com/office/officeart/2005/8/layout/pyramid1"/>
    <dgm:cxn modelId="{88A452B1-76C0-4F89-BCA9-EC3AA7342744}" srcId="{1D652DC1-CAD6-4004-A79F-E43A0CC1A052}" destId="{2F3053CD-5160-42EF-8AF3-7B8B5EA9B2AA}" srcOrd="0" destOrd="0" parTransId="{88BD872D-03C5-4092-A404-3B264E785FAD}" sibTransId="{4D20E43D-E027-4D7E-B3F4-D03B8F43EBD7}"/>
    <dgm:cxn modelId="{F39DCAC6-1479-4AB2-809E-34BD2402F36F}" type="presOf" srcId="{B9B59117-AE2C-407D-A2D1-B60E1D7DFAAD}" destId="{9669862F-51CF-470B-BD98-EDA107A47EE1}" srcOrd="1" destOrd="0" presId="urn:microsoft.com/office/officeart/2005/8/layout/pyramid1"/>
    <dgm:cxn modelId="{7AEDED06-A10D-4D5B-8B56-B9475737CEAD}" srcId="{1D652DC1-CAD6-4004-A79F-E43A0CC1A052}" destId="{D1402F51-B601-4C14-86EA-726448B1218D}" srcOrd="1" destOrd="0" parTransId="{E75B5091-6503-4ED5-8A22-07EBE0DB8ACF}" sibTransId="{2CB3E1E3-2F8E-4DA6-A112-00E25AA1585E}"/>
    <dgm:cxn modelId="{10B228F9-287C-47AB-B38A-571C17319538}" srcId="{1D652DC1-CAD6-4004-A79F-E43A0CC1A052}" destId="{5DFE9FDB-9923-4661-B3E1-0CDE05D5E33D}" srcOrd="3" destOrd="0" parTransId="{3F24AC4D-3DA2-4685-8A1C-77B5A15A571E}" sibTransId="{FB129401-4CA1-480A-997D-7313FAA64D7F}"/>
    <dgm:cxn modelId="{9FD29B32-3FDC-4D35-8DE3-64C410347E77}" type="presOf" srcId="{2F3053CD-5160-42EF-8AF3-7B8B5EA9B2AA}" destId="{4BC6AD1F-FCE0-4F00-BBB4-C050DA737EC8}" srcOrd="1" destOrd="0" presId="urn:microsoft.com/office/officeart/2005/8/layout/pyramid1"/>
    <dgm:cxn modelId="{19E6E385-0DFB-43CB-9E8C-4842C5805004}" type="presOf" srcId="{40608F06-31DF-4109-AA8C-DDDD67974FB3}" destId="{A7BA0AD2-8A63-4B3F-A319-D2EC1D5088D4}" srcOrd="0" destOrd="0" presId="urn:microsoft.com/office/officeart/2005/8/layout/pyramid1"/>
    <dgm:cxn modelId="{A66C0FEA-FB0B-42E3-8393-669164C9CEFB}" type="presOf" srcId="{D0E24979-3C4C-469D-9F54-78159E094ACA}" destId="{A7C8275B-F6EA-4EEC-A7AC-2E6DF3468D0A}" srcOrd="1" destOrd="0" presId="urn:microsoft.com/office/officeart/2005/8/layout/pyramid1"/>
    <dgm:cxn modelId="{09C596DA-9C63-433B-91F5-4218F19D392B}" type="presOf" srcId="{D1402F51-B601-4C14-86EA-726448B1218D}" destId="{E6A24510-A8A3-441D-BE50-40BDB132A96B}" srcOrd="0" destOrd="0" presId="urn:microsoft.com/office/officeart/2005/8/layout/pyramid1"/>
    <dgm:cxn modelId="{C0B5FFBE-DE8B-4FA8-949C-2D78AD61065C}" srcId="{1D652DC1-CAD6-4004-A79F-E43A0CC1A052}" destId="{BAD3EA71-BE91-4297-8648-2E2E0FA2D775}" srcOrd="4" destOrd="0" parTransId="{8DA57137-0B2F-4D80-B2DC-92EB8ACB2AC1}" sibTransId="{747CA887-BDBD-479F-BD63-DB506156FAAC}"/>
    <dgm:cxn modelId="{94FBAFE0-0BC2-40CD-A36E-6683B244AC60}" type="presOf" srcId="{BAD3EA71-BE91-4297-8648-2E2E0FA2D775}" destId="{3EE595A0-A11F-470B-99B8-40B2040E2EBC}" srcOrd="1" destOrd="0" presId="urn:microsoft.com/office/officeart/2005/8/layout/pyramid1"/>
    <dgm:cxn modelId="{6720106E-1B0B-41B7-B08E-3C53438F6624}" type="presOf" srcId="{B9B59117-AE2C-407D-A2D1-B60E1D7DFAAD}" destId="{B05F1B58-3D69-4CDB-AA27-6DCBCD53E165}" srcOrd="0" destOrd="0" presId="urn:microsoft.com/office/officeart/2005/8/layout/pyramid1"/>
    <dgm:cxn modelId="{55BF8607-0CE6-45BA-A338-88E49A85A4E7}" type="presOf" srcId="{D1402F51-B601-4C14-86EA-726448B1218D}" destId="{EF174076-033D-4F1F-B00E-D1323B2699DA}" srcOrd="1" destOrd="0" presId="urn:microsoft.com/office/officeart/2005/8/layout/pyramid1"/>
    <dgm:cxn modelId="{9068CA1D-2E4B-44BD-9F42-EC48920EF2AC}" srcId="{1D652DC1-CAD6-4004-A79F-E43A0CC1A052}" destId="{D0E24979-3C4C-469D-9F54-78159E094ACA}" srcOrd="2" destOrd="0" parTransId="{D46C5345-C9D9-4351-8159-C367E2291D78}" sibTransId="{A16A8430-C8B8-4AB3-A32B-BD22D9A343CE}"/>
    <dgm:cxn modelId="{B300F864-754E-468F-956F-4840E37ED906}" type="presOf" srcId="{5DFE9FDB-9923-4661-B3E1-0CDE05D5E33D}" destId="{018A0E01-BAAF-4FD9-BFA3-E272D724B9AB}" srcOrd="1" destOrd="0" presId="urn:microsoft.com/office/officeart/2005/8/layout/pyramid1"/>
    <dgm:cxn modelId="{036382F9-ACF9-4524-BD1B-4DD8E5EEE557}" type="presOf" srcId="{2F3053CD-5160-42EF-8AF3-7B8B5EA9B2AA}" destId="{FC7566E0-1B7F-4D36-96E7-972DE45D4BBF}" srcOrd="0" destOrd="0" presId="urn:microsoft.com/office/officeart/2005/8/layout/pyramid1"/>
    <dgm:cxn modelId="{E0EEE7D0-2A07-4096-A096-F34249E88D0C}" type="presOf" srcId="{40608F06-31DF-4109-AA8C-DDDD67974FB3}" destId="{C0074E59-DBD1-4D03-85BF-BBA398172F6B}" srcOrd="1" destOrd="0" presId="urn:microsoft.com/office/officeart/2005/8/layout/pyramid1"/>
    <dgm:cxn modelId="{87C2B301-28EF-4A59-9012-1192C2CF8DEB}" srcId="{1D652DC1-CAD6-4004-A79F-E43A0CC1A052}" destId="{40608F06-31DF-4109-AA8C-DDDD67974FB3}" srcOrd="5" destOrd="0" parTransId="{9BB8C3FA-EBD9-4B48-AE84-8CFB9E75478B}" sibTransId="{EC0D6EFE-6657-4F91-856D-C865F0BC5AF3}"/>
    <dgm:cxn modelId="{CBB84641-5668-4CCF-B18A-0B44B709B0D9}" srcId="{1D652DC1-CAD6-4004-A79F-E43A0CC1A052}" destId="{B9B59117-AE2C-407D-A2D1-B60E1D7DFAAD}" srcOrd="6" destOrd="0" parTransId="{597C0A47-A840-447E-81C6-004A0C8946DD}" sibTransId="{50F441AE-2E94-48A0-959B-8F2281BDB002}"/>
    <dgm:cxn modelId="{13285CD9-0734-4479-857B-3C9061862CED}" type="presOf" srcId="{1D652DC1-CAD6-4004-A79F-E43A0CC1A052}" destId="{217EB506-C651-4112-B875-0CA4A17B15C8}" srcOrd="0" destOrd="0" presId="urn:microsoft.com/office/officeart/2005/8/layout/pyramid1"/>
    <dgm:cxn modelId="{CB6B2872-9AB4-4790-8246-98DC9F9DDF08}" type="presParOf" srcId="{217EB506-C651-4112-B875-0CA4A17B15C8}" destId="{A601F189-6F44-433F-97A3-6D1EDE246DF9}" srcOrd="0" destOrd="0" presId="urn:microsoft.com/office/officeart/2005/8/layout/pyramid1"/>
    <dgm:cxn modelId="{369CEB9B-270B-4F23-A6A0-42E6EEB2FEDA}" type="presParOf" srcId="{A601F189-6F44-433F-97A3-6D1EDE246DF9}" destId="{FC7566E0-1B7F-4D36-96E7-972DE45D4BBF}" srcOrd="0" destOrd="0" presId="urn:microsoft.com/office/officeart/2005/8/layout/pyramid1"/>
    <dgm:cxn modelId="{DE43474F-9333-4280-B261-75815CE063A1}" type="presParOf" srcId="{A601F189-6F44-433F-97A3-6D1EDE246DF9}" destId="{4BC6AD1F-FCE0-4F00-BBB4-C050DA737EC8}" srcOrd="1" destOrd="0" presId="urn:microsoft.com/office/officeart/2005/8/layout/pyramid1"/>
    <dgm:cxn modelId="{B2793F43-24AA-48AD-8B57-8D5F5855AEE0}" type="presParOf" srcId="{217EB506-C651-4112-B875-0CA4A17B15C8}" destId="{CF9F931E-DA48-4FFE-B797-EBB71D44EC2C}" srcOrd="1" destOrd="0" presId="urn:microsoft.com/office/officeart/2005/8/layout/pyramid1"/>
    <dgm:cxn modelId="{22062F4E-8E6B-4149-8003-EE3126CAEF6E}" type="presParOf" srcId="{CF9F931E-DA48-4FFE-B797-EBB71D44EC2C}" destId="{E6A24510-A8A3-441D-BE50-40BDB132A96B}" srcOrd="0" destOrd="0" presId="urn:microsoft.com/office/officeart/2005/8/layout/pyramid1"/>
    <dgm:cxn modelId="{03A77FEF-824B-4638-A6D9-B84D8C7CAAEE}" type="presParOf" srcId="{CF9F931E-DA48-4FFE-B797-EBB71D44EC2C}" destId="{EF174076-033D-4F1F-B00E-D1323B2699DA}" srcOrd="1" destOrd="0" presId="urn:microsoft.com/office/officeart/2005/8/layout/pyramid1"/>
    <dgm:cxn modelId="{50124216-5F24-4D0B-B30A-447A65936824}" type="presParOf" srcId="{217EB506-C651-4112-B875-0CA4A17B15C8}" destId="{B5617CC2-A1DC-4DC4-8825-63E553BBE4B0}" srcOrd="2" destOrd="0" presId="urn:microsoft.com/office/officeart/2005/8/layout/pyramid1"/>
    <dgm:cxn modelId="{310B629D-8999-4AEB-829A-FDEE3DDD4090}" type="presParOf" srcId="{B5617CC2-A1DC-4DC4-8825-63E553BBE4B0}" destId="{05A46142-2273-43F3-A839-F9CCB66E4E62}" srcOrd="0" destOrd="0" presId="urn:microsoft.com/office/officeart/2005/8/layout/pyramid1"/>
    <dgm:cxn modelId="{D88948C5-6F3B-4E98-92D9-F0A200312373}" type="presParOf" srcId="{B5617CC2-A1DC-4DC4-8825-63E553BBE4B0}" destId="{A7C8275B-F6EA-4EEC-A7AC-2E6DF3468D0A}" srcOrd="1" destOrd="0" presId="urn:microsoft.com/office/officeart/2005/8/layout/pyramid1"/>
    <dgm:cxn modelId="{786DFC97-FAA0-4F23-BFB8-953B68CB7308}" type="presParOf" srcId="{217EB506-C651-4112-B875-0CA4A17B15C8}" destId="{9EE5DF17-FD68-4543-BBF0-559FC32B5156}" srcOrd="3" destOrd="0" presId="urn:microsoft.com/office/officeart/2005/8/layout/pyramid1"/>
    <dgm:cxn modelId="{44C92A80-A1F3-4BBB-A18B-C134474A789B}" type="presParOf" srcId="{9EE5DF17-FD68-4543-BBF0-559FC32B5156}" destId="{19F114F2-8E10-4E5C-B451-36DE57AA036C}" srcOrd="0" destOrd="0" presId="urn:microsoft.com/office/officeart/2005/8/layout/pyramid1"/>
    <dgm:cxn modelId="{AC09527B-B2BA-4E65-9E5A-7EE05931CEF3}" type="presParOf" srcId="{9EE5DF17-FD68-4543-BBF0-559FC32B5156}" destId="{018A0E01-BAAF-4FD9-BFA3-E272D724B9AB}" srcOrd="1" destOrd="0" presId="urn:microsoft.com/office/officeart/2005/8/layout/pyramid1"/>
    <dgm:cxn modelId="{3CF8CAB6-4F3F-4F5D-AB5C-296235D64C5E}" type="presParOf" srcId="{217EB506-C651-4112-B875-0CA4A17B15C8}" destId="{30613A9A-D3A2-45C9-81AD-A246A7DCE695}" srcOrd="4" destOrd="0" presId="urn:microsoft.com/office/officeart/2005/8/layout/pyramid1"/>
    <dgm:cxn modelId="{51E3B0DB-783D-40A9-8586-DB06A75AFD3C}" type="presParOf" srcId="{30613A9A-D3A2-45C9-81AD-A246A7DCE695}" destId="{C2FDF2EB-38F7-44FF-89BA-98E36BF06903}" srcOrd="0" destOrd="0" presId="urn:microsoft.com/office/officeart/2005/8/layout/pyramid1"/>
    <dgm:cxn modelId="{A3C5634B-A3DE-4C6B-9456-566203EC470A}" type="presParOf" srcId="{30613A9A-D3A2-45C9-81AD-A246A7DCE695}" destId="{3EE595A0-A11F-470B-99B8-40B2040E2EBC}" srcOrd="1" destOrd="0" presId="urn:microsoft.com/office/officeart/2005/8/layout/pyramid1"/>
    <dgm:cxn modelId="{D44B5966-261A-4CD2-A59C-0856B43861CB}" type="presParOf" srcId="{217EB506-C651-4112-B875-0CA4A17B15C8}" destId="{B54F71B6-5D3B-474D-B6B6-1B1495AE26BB}" srcOrd="5" destOrd="0" presId="urn:microsoft.com/office/officeart/2005/8/layout/pyramid1"/>
    <dgm:cxn modelId="{0E0A7DEE-F226-4381-ABCE-77DF4C0ABED6}" type="presParOf" srcId="{B54F71B6-5D3B-474D-B6B6-1B1495AE26BB}" destId="{A7BA0AD2-8A63-4B3F-A319-D2EC1D5088D4}" srcOrd="0" destOrd="0" presId="urn:microsoft.com/office/officeart/2005/8/layout/pyramid1"/>
    <dgm:cxn modelId="{60DCCD1D-AA8F-49D4-8D3E-FD5937F2CFE0}" type="presParOf" srcId="{B54F71B6-5D3B-474D-B6B6-1B1495AE26BB}" destId="{C0074E59-DBD1-4D03-85BF-BBA398172F6B}" srcOrd="1" destOrd="0" presId="urn:microsoft.com/office/officeart/2005/8/layout/pyramid1"/>
    <dgm:cxn modelId="{99679F3C-45A3-4415-9368-CF47ED585818}" type="presParOf" srcId="{217EB506-C651-4112-B875-0CA4A17B15C8}" destId="{E25DB4CD-478D-433D-9868-5D56C76D38D2}" srcOrd="6" destOrd="0" presId="urn:microsoft.com/office/officeart/2005/8/layout/pyramid1"/>
    <dgm:cxn modelId="{2123C847-1575-4724-AC51-AB55363DDDE2}" type="presParOf" srcId="{E25DB4CD-478D-433D-9868-5D56C76D38D2}" destId="{B05F1B58-3D69-4CDB-AA27-6DCBCD53E165}" srcOrd="0" destOrd="0" presId="urn:microsoft.com/office/officeart/2005/8/layout/pyramid1"/>
    <dgm:cxn modelId="{E63A9703-8D01-4CEC-8959-A5D5791D64F6}" type="presParOf" srcId="{E25DB4CD-478D-433D-9868-5D56C76D38D2}" destId="{9669862F-51CF-470B-BD98-EDA107A47EE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52DC1-CAD6-4004-A79F-E43A0CC1A052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2F3053CD-5160-42EF-8AF3-7B8B5EA9B2AA}">
      <dgm:prSet phldrT="[Tekst]"/>
      <dgm:spPr/>
      <dgm:t>
        <a:bodyPr/>
        <a:lstStyle/>
        <a:p>
          <a:r>
            <a:rPr lang="nl-NL" dirty="0"/>
            <a:t>Rijk</a:t>
          </a:r>
        </a:p>
      </dgm:t>
    </dgm:pt>
    <dgm:pt modelId="{88BD872D-03C5-4092-A404-3B264E785FAD}" type="parTrans" cxnId="{88A452B1-76C0-4F89-BCA9-EC3AA7342744}">
      <dgm:prSet/>
      <dgm:spPr/>
      <dgm:t>
        <a:bodyPr/>
        <a:lstStyle/>
        <a:p>
          <a:endParaRPr lang="nl-NL"/>
        </a:p>
      </dgm:t>
    </dgm:pt>
    <dgm:pt modelId="{4D20E43D-E027-4D7E-B3F4-D03B8F43EBD7}" type="sibTrans" cxnId="{88A452B1-76C0-4F89-BCA9-EC3AA7342744}">
      <dgm:prSet/>
      <dgm:spPr/>
      <dgm:t>
        <a:bodyPr/>
        <a:lstStyle/>
        <a:p>
          <a:endParaRPr lang="nl-NL"/>
        </a:p>
      </dgm:t>
    </dgm:pt>
    <dgm:pt modelId="{D1402F51-B601-4C14-86EA-726448B1218D}">
      <dgm:prSet phldrT="[Tekst]"/>
      <dgm:spPr/>
      <dgm:t>
        <a:bodyPr/>
        <a:lstStyle/>
        <a:p>
          <a:r>
            <a:rPr lang="nl-NL" dirty="0"/>
            <a:t>Afdeling</a:t>
          </a:r>
        </a:p>
      </dgm:t>
    </dgm:pt>
    <dgm:pt modelId="{E75B5091-6503-4ED5-8A22-07EBE0DB8ACF}" type="parTrans" cxnId="{7AEDED06-A10D-4D5B-8B56-B9475737CEAD}">
      <dgm:prSet/>
      <dgm:spPr/>
      <dgm:t>
        <a:bodyPr/>
        <a:lstStyle/>
        <a:p>
          <a:endParaRPr lang="nl-NL"/>
        </a:p>
      </dgm:t>
    </dgm:pt>
    <dgm:pt modelId="{2CB3E1E3-2F8E-4DA6-A112-00E25AA1585E}" type="sibTrans" cxnId="{7AEDED06-A10D-4D5B-8B56-B9475737CEAD}">
      <dgm:prSet/>
      <dgm:spPr/>
      <dgm:t>
        <a:bodyPr/>
        <a:lstStyle/>
        <a:p>
          <a:endParaRPr lang="nl-NL"/>
        </a:p>
      </dgm:t>
    </dgm:pt>
    <dgm:pt modelId="{D0E24979-3C4C-469D-9F54-78159E094ACA}">
      <dgm:prSet phldrT="[Tekst]"/>
      <dgm:spPr/>
      <dgm:t>
        <a:bodyPr/>
        <a:lstStyle/>
        <a:p>
          <a:r>
            <a:rPr lang="nl-NL" dirty="0"/>
            <a:t>Klasse</a:t>
          </a:r>
        </a:p>
      </dgm:t>
    </dgm:pt>
    <dgm:pt modelId="{D46C5345-C9D9-4351-8159-C367E2291D78}" type="parTrans" cxnId="{9068CA1D-2E4B-44BD-9F42-EC48920EF2AC}">
      <dgm:prSet/>
      <dgm:spPr/>
      <dgm:t>
        <a:bodyPr/>
        <a:lstStyle/>
        <a:p>
          <a:endParaRPr lang="nl-NL"/>
        </a:p>
      </dgm:t>
    </dgm:pt>
    <dgm:pt modelId="{A16A8430-C8B8-4AB3-A32B-BD22D9A343CE}" type="sibTrans" cxnId="{9068CA1D-2E4B-44BD-9F42-EC48920EF2AC}">
      <dgm:prSet/>
      <dgm:spPr/>
      <dgm:t>
        <a:bodyPr/>
        <a:lstStyle/>
        <a:p>
          <a:endParaRPr lang="nl-NL"/>
        </a:p>
      </dgm:t>
    </dgm:pt>
    <dgm:pt modelId="{5DFE9FDB-9923-4661-B3E1-0CDE05D5E33D}">
      <dgm:prSet phldrT="[Tekst]"/>
      <dgm:spPr/>
      <dgm:t>
        <a:bodyPr/>
        <a:lstStyle/>
        <a:p>
          <a:r>
            <a:rPr lang="nl-NL" dirty="0"/>
            <a:t>Orde</a:t>
          </a:r>
        </a:p>
      </dgm:t>
    </dgm:pt>
    <dgm:pt modelId="{3F24AC4D-3DA2-4685-8A1C-77B5A15A571E}" type="parTrans" cxnId="{10B228F9-287C-47AB-B38A-571C17319538}">
      <dgm:prSet/>
      <dgm:spPr/>
      <dgm:t>
        <a:bodyPr/>
        <a:lstStyle/>
        <a:p>
          <a:endParaRPr lang="nl-NL"/>
        </a:p>
      </dgm:t>
    </dgm:pt>
    <dgm:pt modelId="{FB129401-4CA1-480A-997D-7313FAA64D7F}" type="sibTrans" cxnId="{10B228F9-287C-47AB-B38A-571C17319538}">
      <dgm:prSet/>
      <dgm:spPr/>
      <dgm:t>
        <a:bodyPr/>
        <a:lstStyle/>
        <a:p>
          <a:endParaRPr lang="nl-NL"/>
        </a:p>
      </dgm:t>
    </dgm:pt>
    <dgm:pt modelId="{BAD3EA71-BE91-4297-8648-2E2E0FA2D775}">
      <dgm:prSet phldrT="[Tekst]"/>
      <dgm:spPr/>
      <dgm:t>
        <a:bodyPr/>
        <a:lstStyle/>
        <a:p>
          <a:r>
            <a:rPr lang="nl-NL" dirty="0"/>
            <a:t>Familie</a:t>
          </a:r>
        </a:p>
      </dgm:t>
    </dgm:pt>
    <dgm:pt modelId="{8DA57137-0B2F-4D80-B2DC-92EB8ACB2AC1}" type="parTrans" cxnId="{C0B5FFBE-DE8B-4FA8-949C-2D78AD61065C}">
      <dgm:prSet/>
      <dgm:spPr/>
      <dgm:t>
        <a:bodyPr/>
        <a:lstStyle/>
        <a:p>
          <a:endParaRPr lang="nl-NL"/>
        </a:p>
      </dgm:t>
    </dgm:pt>
    <dgm:pt modelId="{747CA887-BDBD-479F-BD63-DB506156FAAC}" type="sibTrans" cxnId="{C0B5FFBE-DE8B-4FA8-949C-2D78AD61065C}">
      <dgm:prSet/>
      <dgm:spPr/>
      <dgm:t>
        <a:bodyPr/>
        <a:lstStyle/>
        <a:p>
          <a:endParaRPr lang="nl-NL"/>
        </a:p>
      </dgm:t>
    </dgm:pt>
    <dgm:pt modelId="{40608F06-31DF-4109-AA8C-DDDD67974FB3}">
      <dgm:prSet phldrT="[Tekst]"/>
      <dgm:spPr/>
      <dgm:t>
        <a:bodyPr/>
        <a:lstStyle/>
        <a:p>
          <a:r>
            <a:rPr lang="nl-NL" dirty="0"/>
            <a:t>Geslacht</a:t>
          </a:r>
        </a:p>
      </dgm:t>
    </dgm:pt>
    <dgm:pt modelId="{9BB8C3FA-EBD9-4B48-AE84-8CFB9E75478B}" type="parTrans" cxnId="{87C2B301-28EF-4A59-9012-1192C2CF8DEB}">
      <dgm:prSet/>
      <dgm:spPr/>
      <dgm:t>
        <a:bodyPr/>
        <a:lstStyle/>
        <a:p>
          <a:endParaRPr lang="nl-NL"/>
        </a:p>
      </dgm:t>
    </dgm:pt>
    <dgm:pt modelId="{EC0D6EFE-6657-4F91-856D-C865F0BC5AF3}" type="sibTrans" cxnId="{87C2B301-28EF-4A59-9012-1192C2CF8DEB}">
      <dgm:prSet/>
      <dgm:spPr/>
      <dgm:t>
        <a:bodyPr/>
        <a:lstStyle/>
        <a:p>
          <a:endParaRPr lang="nl-NL"/>
        </a:p>
      </dgm:t>
    </dgm:pt>
    <dgm:pt modelId="{B9B59117-AE2C-407D-A2D1-B60E1D7DFAAD}">
      <dgm:prSet phldrT="[Tekst]"/>
      <dgm:spPr/>
      <dgm:t>
        <a:bodyPr/>
        <a:lstStyle/>
        <a:p>
          <a:r>
            <a:rPr lang="nl-NL" dirty="0"/>
            <a:t>Soort</a:t>
          </a:r>
        </a:p>
      </dgm:t>
    </dgm:pt>
    <dgm:pt modelId="{597C0A47-A840-447E-81C6-004A0C8946DD}" type="parTrans" cxnId="{CBB84641-5668-4CCF-B18A-0B44B709B0D9}">
      <dgm:prSet/>
      <dgm:spPr/>
      <dgm:t>
        <a:bodyPr/>
        <a:lstStyle/>
        <a:p>
          <a:endParaRPr lang="nl-NL"/>
        </a:p>
      </dgm:t>
    </dgm:pt>
    <dgm:pt modelId="{50F441AE-2E94-48A0-959B-8F2281BDB002}" type="sibTrans" cxnId="{CBB84641-5668-4CCF-B18A-0B44B709B0D9}">
      <dgm:prSet/>
      <dgm:spPr/>
      <dgm:t>
        <a:bodyPr/>
        <a:lstStyle/>
        <a:p>
          <a:endParaRPr lang="nl-NL"/>
        </a:p>
      </dgm:t>
    </dgm:pt>
    <dgm:pt modelId="{217EB506-C651-4112-B875-0CA4A17B15C8}" type="pres">
      <dgm:prSet presAssocID="{1D652DC1-CAD6-4004-A79F-E43A0CC1A052}" presName="Name0" presStyleCnt="0">
        <dgm:presLayoutVars>
          <dgm:dir/>
          <dgm:animLvl val="lvl"/>
          <dgm:resizeHandles val="exact"/>
        </dgm:presLayoutVars>
      </dgm:prSet>
      <dgm:spPr/>
    </dgm:pt>
    <dgm:pt modelId="{A601F189-6F44-433F-97A3-6D1EDE246DF9}" type="pres">
      <dgm:prSet presAssocID="{2F3053CD-5160-42EF-8AF3-7B8B5EA9B2AA}" presName="Name8" presStyleCnt="0"/>
      <dgm:spPr/>
    </dgm:pt>
    <dgm:pt modelId="{FC7566E0-1B7F-4D36-96E7-972DE45D4BBF}" type="pres">
      <dgm:prSet presAssocID="{2F3053CD-5160-42EF-8AF3-7B8B5EA9B2AA}" presName="level" presStyleLbl="node1" presStyleIdx="0" presStyleCnt="7">
        <dgm:presLayoutVars>
          <dgm:chMax val="1"/>
          <dgm:bulletEnabled val="1"/>
        </dgm:presLayoutVars>
      </dgm:prSet>
      <dgm:spPr/>
    </dgm:pt>
    <dgm:pt modelId="{4BC6AD1F-FCE0-4F00-BBB4-C050DA737EC8}" type="pres">
      <dgm:prSet presAssocID="{2F3053CD-5160-42EF-8AF3-7B8B5EA9B2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9F931E-DA48-4FFE-B797-EBB71D44EC2C}" type="pres">
      <dgm:prSet presAssocID="{D1402F51-B601-4C14-86EA-726448B1218D}" presName="Name8" presStyleCnt="0"/>
      <dgm:spPr/>
    </dgm:pt>
    <dgm:pt modelId="{E6A24510-A8A3-441D-BE50-40BDB132A96B}" type="pres">
      <dgm:prSet presAssocID="{D1402F51-B601-4C14-86EA-726448B1218D}" presName="level" presStyleLbl="node1" presStyleIdx="1" presStyleCnt="7">
        <dgm:presLayoutVars>
          <dgm:chMax val="1"/>
          <dgm:bulletEnabled val="1"/>
        </dgm:presLayoutVars>
      </dgm:prSet>
      <dgm:spPr/>
    </dgm:pt>
    <dgm:pt modelId="{EF174076-033D-4F1F-B00E-D1323B2699DA}" type="pres">
      <dgm:prSet presAssocID="{D1402F51-B601-4C14-86EA-726448B121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17CC2-A1DC-4DC4-8825-63E553BBE4B0}" type="pres">
      <dgm:prSet presAssocID="{D0E24979-3C4C-469D-9F54-78159E094ACA}" presName="Name8" presStyleCnt="0"/>
      <dgm:spPr/>
    </dgm:pt>
    <dgm:pt modelId="{05A46142-2273-43F3-A839-F9CCB66E4E62}" type="pres">
      <dgm:prSet presAssocID="{D0E24979-3C4C-469D-9F54-78159E094ACA}" presName="level" presStyleLbl="node1" presStyleIdx="2" presStyleCnt="7">
        <dgm:presLayoutVars>
          <dgm:chMax val="1"/>
          <dgm:bulletEnabled val="1"/>
        </dgm:presLayoutVars>
      </dgm:prSet>
      <dgm:spPr/>
    </dgm:pt>
    <dgm:pt modelId="{A7C8275B-F6EA-4EEC-A7AC-2E6DF3468D0A}" type="pres">
      <dgm:prSet presAssocID="{D0E24979-3C4C-469D-9F54-78159E094A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E5DF17-FD68-4543-BBF0-559FC32B5156}" type="pres">
      <dgm:prSet presAssocID="{5DFE9FDB-9923-4661-B3E1-0CDE05D5E33D}" presName="Name8" presStyleCnt="0"/>
      <dgm:spPr/>
    </dgm:pt>
    <dgm:pt modelId="{19F114F2-8E10-4E5C-B451-36DE57AA036C}" type="pres">
      <dgm:prSet presAssocID="{5DFE9FDB-9923-4661-B3E1-0CDE05D5E33D}" presName="level" presStyleLbl="node1" presStyleIdx="3" presStyleCnt="7">
        <dgm:presLayoutVars>
          <dgm:chMax val="1"/>
          <dgm:bulletEnabled val="1"/>
        </dgm:presLayoutVars>
      </dgm:prSet>
      <dgm:spPr/>
    </dgm:pt>
    <dgm:pt modelId="{018A0E01-BAAF-4FD9-BFA3-E272D724B9AB}" type="pres">
      <dgm:prSet presAssocID="{5DFE9FDB-9923-4661-B3E1-0CDE05D5E3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613A9A-D3A2-45C9-81AD-A246A7DCE695}" type="pres">
      <dgm:prSet presAssocID="{BAD3EA71-BE91-4297-8648-2E2E0FA2D775}" presName="Name8" presStyleCnt="0"/>
      <dgm:spPr/>
    </dgm:pt>
    <dgm:pt modelId="{C2FDF2EB-38F7-44FF-89BA-98E36BF06903}" type="pres">
      <dgm:prSet presAssocID="{BAD3EA71-BE91-4297-8648-2E2E0FA2D775}" presName="level" presStyleLbl="node1" presStyleIdx="4" presStyleCnt="7">
        <dgm:presLayoutVars>
          <dgm:chMax val="1"/>
          <dgm:bulletEnabled val="1"/>
        </dgm:presLayoutVars>
      </dgm:prSet>
      <dgm:spPr/>
    </dgm:pt>
    <dgm:pt modelId="{3EE595A0-A11F-470B-99B8-40B2040E2EBC}" type="pres">
      <dgm:prSet presAssocID="{BAD3EA71-BE91-4297-8648-2E2E0FA2D7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4F71B6-5D3B-474D-B6B6-1B1495AE26BB}" type="pres">
      <dgm:prSet presAssocID="{40608F06-31DF-4109-AA8C-DDDD67974FB3}" presName="Name8" presStyleCnt="0"/>
      <dgm:spPr/>
    </dgm:pt>
    <dgm:pt modelId="{A7BA0AD2-8A63-4B3F-A319-D2EC1D5088D4}" type="pres">
      <dgm:prSet presAssocID="{40608F06-31DF-4109-AA8C-DDDD67974FB3}" presName="level" presStyleLbl="node1" presStyleIdx="5" presStyleCnt="7">
        <dgm:presLayoutVars>
          <dgm:chMax val="1"/>
          <dgm:bulletEnabled val="1"/>
        </dgm:presLayoutVars>
      </dgm:prSet>
      <dgm:spPr/>
    </dgm:pt>
    <dgm:pt modelId="{C0074E59-DBD1-4D03-85BF-BBA398172F6B}" type="pres">
      <dgm:prSet presAssocID="{40608F06-31DF-4109-AA8C-DDDD67974F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5DB4CD-478D-433D-9868-5D56C76D38D2}" type="pres">
      <dgm:prSet presAssocID="{B9B59117-AE2C-407D-A2D1-B60E1D7DFAAD}" presName="Name8" presStyleCnt="0"/>
      <dgm:spPr/>
    </dgm:pt>
    <dgm:pt modelId="{B05F1B58-3D69-4CDB-AA27-6DCBCD53E165}" type="pres">
      <dgm:prSet presAssocID="{B9B59117-AE2C-407D-A2D1-B60E1D7DFAAD}" presName="level" presStyleLbl="node1" presStyleIdx="6" presStyleCnt="7">
        <dgm:presLayoutVars>
          <dgm:chMax val="1"/>
          <dgm:bulletEnabled val="1"/>
        </dgm:presLayoutVars>
      </dgm:prSet>
      <dgm:spPr/>
    </dgm:pt>
    <dgm:pt modelId="{9669862F-51CF-470B-BD98-EDA107A47EE1}" type="pres">
      <dgm:prSet presAssocID="{B9B59117-AE2C-407D-A2D1-B60E1D7DFAA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3F7ABA1-8A27-467D-827D-328B1DDA0F9A}" type="presOf" srcId="{D0E24979-3C4C-469D-9F54-78159E094ACA}" destId="{A7C8275B-F6EA-4EEC-A7AC-2E6DF3468D0A}" srcOrd="1" destOrd="0" presId="urn:microsoft.com/office/officeart/2005/8/layout/pyramid1"/>
    <dgm:cxn modelId="{79BDD8F5-A4F8-4003-93A4-4A20070BACAF}" type="presOf" srcId="{2F3053CD-5160-42EF-8AF3-7B8B5EA9B2AA}" destId="{FC7566E0-1B7F-4D36-96E7-972DE45D4BBF}" srcOrd="0" destOrd="0" presId="urn:microsoft.com/office/officeart/2005/8/layout/pyramid1"/>
    <dgm:cxn modelId="{88F30A33-21DB-4C9E-9280-C73F49DECFEE}" type="presOf" srcId="{1D652DC1-CAD6-4004-A79F-E43A0CC1A052}" destId="{217EB506-C651-4112-B875-0CA4A17B15C8}" srcOrd="0" destOrd="0" presId="urn:microsoft.com/office/officeart/2005/8/layout/pyramid1"/>
    <dgm:cxn modelId="{88A452B1-76C0-4F89-BCA9-EC3AA7342744}" srcId="{1D652DC1-CAD6-4004-A79F-E43A0CC1A052}" destId="{2F3053CD-5160-42EF-8AF3-7B8B5EA9B2AA}" srcOrd="0" destOrd="0" parTransId="{88BD872D-03C5-4092-A404-3B264E785FAD}" sibTransId="{4D20E43D-E027-4D7E-B3F4-D03B8F43EBD7}"/>
    <dgm:cxn modelId="{D252911A-E6FD-4695-A1F4-622DAD0C3ACE}" type="presOf" srcId="{D0E24979-3C4C-469D-9F54-78159E094ACA}" destId="{05A46142-2273-43F3-A839-F9CCB66E4E62}" srcOrd="0" destOrd="0" presId="urn:microsoft.com/office/officeart/2005/8/layout/pyramid1"/>
    <dgm:cxn modelId="{7AEDED06-A10D-4D5B-8B56-B9475737CEAD}" srcId="{1D652DC1-CAD6-4004-A79F-E43A0CC1A052}" destId="{D1402F51-B601-4C14-86EA-726448B1218D}" srcOrd="1" destOrd="0" parTransId="{E75B5091-6503-4ED5-8A22-07EBE0DB8ACF}" sibTransId="{2CB3E1E3-2F8E-4DA6-A112-00E25AA1585E}"/>
    <dgm:cxn modelId="{C609E6CD-8FD9-475A-AE9B-FF0916B2C75C}" type="presOf" srcId="{2F3053CD-5160-42EF-8AF3-7B8B5EA9B2AA}" destId="{4BC6AD1F-FCE0-4F00-BBB4-C050DA737EC8}" srcOrd="1" destOrd="0" presId="urn:microsoft.com/office/officeart/2005/8/layout/pyramid1"/>
    <dgm:cxn modelId="{10B228F9-287C-47AB-B38A-571C17319538}" srcId="{1D652DC1-CAD6-4004-A79F-E43A0CC1A052}" destId="{5DFE9FDB-9923-4661-B3E1-0CDE05D5E33D}" srcOrd="3" destOrd="0" parTransId="{3F24AC4D-3DA2-4685-8A1C-77B5A15A571E}" sibTransId="{FB129401-4CA1-480A-997D-7313FAA64D7F}"/>
    <dgm:cxn modelId="{DDA4B86C-32F5-4AB0-8923-1E338766BCEF}" type="presOf" srcId="{D1402F51-B601-4C14-86EA-726448B1218D}" destId="{EF174076-033D-4F1F-B00E-D1323B2699DA}" srcOrd="1" destOrd="0" presId="urn:microsoft.com/office/officeart/2005/8/layout/pyramid1"/>
    <dgm:cxn modelId="{26B8127B-5B7C-44E2-8D41-4786113EAB72}" type="presOf" srcId="{BAD3EA71-BE91-4297-8648-2E2E0FA2D775}" destId="{C2FDF2EB-38F7-44FF-89BA-98E36BF06903}" srcOrd="0" destOrd="0" presId="urn:microsoft.com/office/officeart/2005/8/layout/pyramid1"/>
    <dgm:cxn modelId="{A7282E69-1D31-4E40-9712-F9A95BFB0558}" type="presOf" srcId="{40608F06-31DF-4109-AA8C-DDDD67974FB3}" destId="{C0074E59-DBD1-4D03-85BF-BBA398172F6B}" srcOrd="1" destOrd="0" presId="urn:microsoft.com/office/officeart/2005/8/layout/pyramid1"/>
    <dgm:cxn modelId="{D6109226-B4BD-47C9-B54F-561DB953AE64}" type="presOf" srcId="{5DFE9FDB-9923-4661-B3E1-0CDE05D5E33D}" destId="{19F114F2-8E10-4E5C-B451-36DE57AA036C}" srcOrd="0" destOrd="0" presId="urn:microsoft.com/office/officeart/2005/8/layout/pyramid1"/>
    <dgm:cxn modelId="{4C46EEE8-141C-4852-A87A-623782E57051}" type="presOf" srcId="{D1402F51-B601-4C14-86EA-726448B1218D}" destId="{E6A24510-A8A3-441D-BE50-40BDB132A96B}" srcOrd="0" destOrd="0" presId="urn:microsoft.com/office/officeart/2005/8/layout/pyramid1"/>
    <dgm:cxn modelId="{3941989A-BCD9-476C-A4C7-59E28176585C}" type="presOf" srcId="{B9B59117-AE2C-407D-A2D1-B60E1D7DFAAD}" destId="{B05F1B58-3D69-4CDB-AA27-6DCBCD53E165}" srcOrd="0" destOrd="0" presId="urn:microsoft.com/office/officeart/2005/8/layout/pyramid1"/>
    <dgm:cxn modelId="{C0B5FFBE-DE8B-4FA8-949C-2D78AD61065C}" srcId="{1D652DC1-CAD6-4004-A79F-E43A0CC1A052}" destId="{BAD3EA71-BE91-4297-8648-2E2E0FA2D775}" srcOrd="4" destOrd="0" parTransId="{8DA57137-0B2F-4D80-B2DC-92EB8ACB2AC1}" sibTransId="{747CA887-BDBD-479F-BD63-DB506156FAAC}"/>
    <dgm:cxn modelId="{694BBF95-B433-4CC3-BB2C-FC471C195D46}" type="presOf" srcId="{40608F06-31DF-4109-AA8C-DDDD67974FB3}" destId="{A7BA0AD2-8A63-4B3F-A319-D2EC1D5088D4}" srcOrd="0" destOrd="0" presId="urn:microsoft.com/office/officeart/2005/8/layout/pyramid1"/>
    <dgm:cxn modelId="{9068CA1D-2E4B-44BD-9F42-EC48920EF2AC}" srcId="{1D652DC1-CAD6-4004-A79F-E43A0CC1A052}" destId="{D0E24979-3C4C-469D-9F54-78159E094ACA}" srcOrd="2" destOrd="0" parTransId="{D46C5345-C9D9-4351-8159-C367E2291D78}" sibTransId="{A16A8430-C8B8-4AB3-A32B-BD22D9A343CE}"/>
    <dgm:cxn modelId="{C3B14EC5-874C-435A-B74A-E408E4436382}" type="presOf" srcId="{5DFE9FDB-9923-4661-B3E1-0CDE05D5E33D}" destId="{018A0E01-BAAF-4FD9-BFA3-E272D724B9AB}" srcOrd="1" destOrd="0" presId="urn:microsoft.com/office/officeart/2005/8/layout/pyramid1"/>
    <dgm:cxn modelId="{44B35D65-F8E1-41F5-8A94-81C0E802B6F4}" type="presOf" srcId="{BAD3EA71-BE91-4297-8648-2E2E0FA2D775}" destId="{3EE595A0-A11F-470B-99B8-40B2040E2EBC}" srcOrd="1" destOrd="0" presId="urn:microsoft.com/office/officeart/2005/8/layout/pyramid1"/>
    <dgm:cxn modelId="{87C2B301-28EF-4A59-9012-1192C2CF8DEB}" srcId="{1D652DC1-CAD6-4004-A79F-E43A0CC1A052}" destId="{40608F06-31DF-4109-AA8C-DDDD67974FB3}" srcOrd="5" destOrd="0" parTransId="{9BB8C3FA-EBD9-4B48-AE84-8CFB9E75478B}" sibTransId="{EC0D6EFE-6657-4F91-856D-C865F0BC5AF3}"/>
    <dgm:cxn modelId="{CBB84641-5668-4CCF-B18A-0B44B709B0D9}" srcId="{1D652DC1-CAD6-4004-A79F-E43A0CC1A052}" destId="{B9B59117-AE2C-407D-A2D1-B60E1D7DFAAD}" srcOrd="6" destOrd="0" parTransId="{597C0A47-A840-447E-81C6-004A0C8946DD}" sibTransId="{50F441AE-2E94-48A0-959B-8F2281BDB002}"/>
    <dgm:cxn modelId="{155E1DEA-80C2-4892-8ECC-1B2EA76D99EF}" type="presOf" srcId="{B9B59117-AE2C-407D-A2D1-B60E1D7DFAAD}" destId="{9669862F-51CF-470B-BD98-EDA107A47EE1}" srcOrd="1" destOrd="0" presId="urn:microsoft.com/office/officeart/2005/8/layout/pyramid1"/>
    <dgm:cxn modelId="{3480D19A-1E2A-443C-A35B-0359523D189B}" type="presParOf" srcId="{217EB506-C651-4112-B875-0CA4A17B15C8}" destId="{A601F189-6F44-433F-97A3-6D1EDE246DF9}" srcOrd="0" destOrd="0" presId="urn:microsoft.com/office/officeart/2005/8/layout/pyramid1"/>
    <dgm:cxn modelId="{74ADF6AF-AD16-42EC-8C58-5F057F46105D}" type="presParOf" srcId="{A601F189-6F44-433F-97A3-6D1EDE246DF9}" destId="{FC7566E0-1B7F-4D36-96E7-972DE45D4BBF}" srcOrd="0" destOrd="0" presId="urn:microsoft.com/office/officeart/2005/8/layout/pyramid1"/>
    <dgm:cxn modelId="{88795DCE-3F60-4D99-8F49-861F99EF1697}" type="presParOf" srcId="{A601F189-6F44-433F-97A3-6D1EDE246DF9}" destId="{4BC6AD1F-FCE0-4F00-BBB4-C050DA737EC8}" srcOrd="1" destOrd="0" presId="urn:microsoft.com/office/officeart/2005/8/layout/pyramid1"/>
    <dgm:cxn modelId="{2C03DEBD-A6AC-4D08-89C6-E6890306666E}" type="presParOf" srcId="{217EB506-C651-4112-B875-0CA4A17B15C8}" destId="{CF9F931E-DA48-4FFE-B797-EBB71D44EC2C}" srcOrd="1" destOrd="0" presId="urn:microsoft.com/office/officeart/2005/8/layout/pyramid1"/>
    <dgm:cxn modelId="{0056C1C8-226C-4963-9727-EE64C736C406}" type="presParOf" srcId="{CF9F931E-DA48-4FFE-B797-EBB71D44EC2C}" destId="{E6A24510-A8A3-441D-BE50-40BDB132A96B}" srcOrd="0" destOrd="0" presId="urn:microsoft.com/office/officeart/2005/8/layout/pyramid1"/>
    <dgm:cxn modelId="{B096E361-C988-4C4D-B0E7-08BB186D6E24}" type="presParOf" srcId="{CF9F931E-DA48-4FFE-B797-EBB71D44EC2C}" destId="{EF174076-033D-4F1F-B00E-D1323B2699DA}" srcOrd="1" destOrd="0" presId="urn:microsoft.com/office/officeart/2005/8/layout/pyramid1"/>
    <dgm:cxn modelId="{1FED70C0-F9D4-41BA-BE20-9A2A6FE4A7D2}" type="presParOf" srcId="{217EB506-C651-4112-B875-0CA4A17B15C8}" destId="{B5617CC2-A1DC-4DC4-8825-63E553BBE4B0}" srcOrd="2" destOrd="0" presId="urn:microsoft.com/office/officeart/2005/8/layout/pyramid1"/>
    <dgm:cxn modelId="{956334AD-9E15-4E9B-B2E9-90D64EF0D968}" type="presParOf" srcId="{B5617CC2-A1DC-4DC4-8825-63E553BBE4B0}" destId="{05A46142-2273-43F3-A839-F9CCB66E4E62}" srcOrd="0" destOrd="0" presId="urn:microsoft.com/office/officeart/2005/8/layout/pyramid1"/>
    <dgm:cxn modelId="{DBC03EB5-CE4C-48B9-AD87-5ADF5E594041}" type="presParOf" srcId="{B5617CC2-A1DC-4DC4-8825-63E553BBE4B0}" destId="{A7C8275B-F6EA-4EEC-A7AC-2E6DF3468D0A}" srcOrd="1" destOrd="0" presId="urn:microsoft.com/office/officeart/2005/8/layout/pyramid1"/>
    <dgm:cxn modelId="{ECAF163F-4EB1-44BE-8010-C74535C2DBC2}" type="presParOf" srcId="{217EB506-C651-4112-B875-0CA4A17B15C8}" destId="{9EE5DF17-FD68-4543-BBF0-559FC32B5156}" srcOrd="3" destOrd="0" presId="urn:microsoft.com/office/officeart/2005/8/layout/pyramid1"/>
    <dgm:cxn modelId="{F3FEF3B8-F086-4EF1-A5E0-992C02F1C802}" type="presParOf" srcId="{9EE5DF17-FD68-4543-BBF0-559FC32B5156}" destId="{19F114F2-8E10-4E5C-B451-36DE57AA036C}" srcOrd="0" destOrd="0" presId="urn:microsoft.com/office/officeart/2005/8/layout/pyramid1"/>
    <dgm:cxn modelId="{CE961DCC-820A-45E4-A5E1-495F464B868B}" type="presParOf" srcId="{9EE5DF17-FD68-4543-BBF0-559FC32B5156}" destId="{018A0E01-BAAF-4FD9-BFA3-E272D724B9AB}" srcOrd="1" destOrd="0" presId="urn:microsoft.com/office/officeart/2005/8/layout/pyramid1"/>
    <dgm:cxn modelId="{04B74152-BB50-4EBF-A11F-1244C15B908C}" type="presParOf" srcId="{217EB506-C651-4112-B875-0CA4A17B15C8}" destId="{30613A9A-D3A2-45C9-81AD-A246A7DCE695}" srcOrd="4" destOrd="0" presId="urn:microsoft.com/office/officeart/2005/8/layout/pyramid1"/>
    <dgm:cxn modelId="{A99CDAA9-2743-43C1-B09B-3AC60A8C75B8}" type="presParOf" srcId="{30613A9A-D3A2-45C9-81AD-A246A7DCE695}" destId="{C2FDF2EB-38F7-44FF-89BA-98E36BF06903}" srcOrd="0" destOrd="0" presId="urn:microsoft.com/office/officeart/2005/8/layout/pyramid1"/>
    <dgm:cxn modelId="{80965FF7-1E78-4930-B268-F886CD70CA29}" type="presParOf" srcId="{30613A9A-D3A2-45C9-81AD-A246A7DCE695}" destId="{3EE595A0-A11F-470B-99B8-40B2040E2EBC}" srcOrd="1" destOrd="0" presId="urn:microsoft.com/office/officeart/2005/8/layout/pyramid1"/>
    <dgm:cxn modelId="{90FB4967-F092-4568-8A11-A7F4327E89B7}" type="presParOf" srcId="{217EB506-C651-4112-B875-0CA4A17B15C8}" destId="{B54F71B6-5D3B-474D-B6B6-1B1495AE26BB}" srcOrd="5" destOrd="0" presId="urn:microsoft.com/office/officeart/2005/8/layout/pyramid1"/>
    <dgm:cxn modelId="{D4887BDF-C711-4B54-A066-21C927F1741B}" type="presParOf" srcId="{B54F71B6-5D3B-474D-B6B6-1B1495AE26BB}" destId="{A7BA0AD2-8A63-4B3F-A319-D2EC1D5088D4}" srcOrd="0" destOrd="0" presId="urn:microsoft.com/office/officeart/2005/8/layout/pyramid1"/>
    <dgm:cxn modelId="{3A6F0EE8-002C-4F95-8C87-60F9F9042F43}" type="presParOf" srcId="{B54F71B6-5D3B-474D-B6B6-1B1495AE26BB}" destId="{C0074E59-DBD1-4D03-85BF-BBA398172F6B}" srcOrd="1" destOrd="0" presId="urn:microsoft.com/office/officeart/2005/8/layout/pyramid1"/>
    <dgm:cxn modelId="{0058D08C-4384-4A42-B59C-D630D6207C36}" type="presParOf" srcId="{217EB506-C651-4112-B875-0CA4A17B15C8}" destId="{E25DB4CD-478D-433D-9868-5D56C76D38D2}" srcOrd="6" destOrd="0" presId="urn:microsoft.com/office/officeart/2005/8/layout/pyramid1"/>
    <dgm:cxn modelId="{2B2D8A16-5C8F-495F-A018-0C5122D69DC5}" type="presParOf" srcId="{E25DB4CD-478D-433D-9868-5D56C76D38D2}" destId="{B05F1B58-3D69-4CDB-AA27-6DCBCD53E165}" srcOrd="0" destOrd="0" presId="urn:microsoft.com/office/officeart/2005/8/layout/pyramid1"/>
    <dgm:cxn modelId="{0E7FDDCF-BBB8-46BD-9904-F9DC7684B243}" type="presParOf" srcId="{E25DB4CD-478D-433D-9868-5D56C76D38D2}" destId="{9669862F-51CF-470B-BD98-EDA107A47EE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52DC1-CAD6-4004-A79F-E43A0CC1A052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2F3053CD-5160-42EF-8AF3-7B8B5EA9B2AA}">
      <dgm:prSet phldrT="[Tekst]"/>
      <dgm:spPr/>
      <dgm:t>
        <a:bodyPr/>
        <a:lstStyle/>
        <a:p>
          <a:r>
            <a:rPr lang="nl-NL" dirty="0"/>
            <a:t>Rijk</a:t>
          </a:r>
        </a:p>
      </dgm:t>
    </dgm:pt>
    <dgm:pt modelId="{88BD872D-03C5-4092-A404-3B264E785FAD}" type="parTrans" cxnId="{88A452B1-76C0-4F89-BCA9-EC3AA7342744}">
      <dgm:prSet/>
      <dgm:spPr/>
      <dgm:t>
        <a:bodyPr/>
        <a:lstStyle/>
        <a:p>
          <a:endParaRPr lang="nl-NL"/>
        </a:p>
      </dgm:t>
    </dgm:pt>
    <dgm:pt modelId="{4D20E43D-E027-4D7E-B3F4-D03B8F43EBD7}" type="sibTrans" cxnId="{88A452B1-76C0-4F89-BCA9-EC3AA7342744}">
      <dgm:prSet/>
      <dgm:spPr/>
      <dgm:t>
        <a:bodyPr/>
        <a:lstStyle/>
        <a:p>
          <a:endParaRPr lang="nl-NL"/>
        </a:p>
      </dgm:t>
    </dgm:pt>
    <dgm:pt modelId="{D1402F51-B601-4C14-86EA-726448B1218D}">
      <dgm:prSet phldrT="[Tekst]"/>
      <dgm:spPr/>
      <dgm:t>
        <a:bodyPr/>
        <a:lstStyle/>
        <a:p>
          <a:r>
            <a:rPr lang="nl-NL" dirty="0"/>
            <a:t>Afdeling</a:t>
          </a:r>
        </a:p>
      </dgm:t>
    </dgm:pt>
    <dgm:pt modelId="{E75B5091-6503-4ED5-8A22-07EBE0DB8ACF}" type="parTrans" cxnId="{7AEDED06-A10D-4D5B-8B56-B9475737CEAD}">
      <dgm:prSet/>
      <dgm:spPr/>
      <dgm:t>
        <a:bodyPr/>
        <a:lstStyle/>
        <a:p>
          <a:endParaRPr lang="nl-NL"/>
        </a:p>
      </dgm:t>
    </dgm:pt>
    <dgm:pt modelId="{2CB3E1E3-2F8E-4DA6-A112-00E25AA1585E}" type="sibTrans" cxnId="{7AEDED06-A10D-4D5B-8B56-B9475737CEAD}">
      <dgm:prSet/>
      <dgm:spPr/>
      <dgm:t>
        <a:bodyPr/>
        <a:lstStyle/>
        <a:p>
          <a:endParaRPr lang="nl-NL"/>
        </a:p>
      </dgm:t>
    </dgm:pt>
    <dgm:pt modelId="{D0E24979-3C4C-469D-9F54-78159E094ACA}">
      <dgm:prSet phldrT="[Tekst]"/>
      <dgm:spPr/>
      <dgm:t>
        <a:bodyPr/>
        <a:lstStyle/>
        <a:p>
          <a:r>
            <a:rPr lang="nl-NL" dirty="0"/>
            <a:t>Klasse</a:t>
          </a:r>
        </a:p>
      </dgm:t>
    </dgm:pt>
    <dgm:pt modelId="{D46C5345-C9D9-4351-8159-C367E2291D78}" type="parTrans" cxnId="{9068CA1D-2E4B-44BD-9F42-EC48920EF2AC}">
      <dgm:prSet/>
      <dgm:spPr/>
      <dgm:t>
        <a:bodyPr/>
        <a:lstStyle/>
        <a:p>
          <a:endParaRPr lang="nl-NL"/>
        </a:p>
      </dgm:t>
    </dgm:pt>
    <dgm:pt modelId="{A16A8430-C8B8-4AB3-A32B-BD22D9A343CE}" type="sibTrans" cxnId="{9068CA1D-2E4B-44BD-9F42-EC48920EF2AC}">
      <dgm:prSet/>
      <dgm:spPr/>
      <dgm:t>
        <a:bodyPr/>
        <a:lstStyle/>
        <a:p>
          <a:endParaRPr lang="nl-NL"/>
        </a:p>
      </dgm:t>
    </dgm:pt>
    <dgm:pt modelId="{5DFE9FDB-9923-4661-B3E1-0CDE05D5E33D}">
      <dgm:prSet phldrT="[Tekst]"/>
      <dgm:spPr/>
      <dgm:t>
        <a:bodyPr/>
        <a:lstStyle/>
        <a:p>
          <a:r>
            <a:rPr lang="nl-NL" dirty="0"/>
            <a:t>Orde</a:t>
          </a:r>
        </a:p>
      </dgm:t>
    </dgm:pt>
    <dgm:pt modelId="{3F24AC4D-3DA2-4685-8A1C-77B5A15A571E}" type="parTrans" cxnId="{10B228F9-287C-47AB-B38A-571C17319538}">
      <dgm:prSet/>
      <dgm:spPr/>
      <dgm:t>
        <a:bodyPr/>
        <a:lstStyle/>
        <a:p>
          <a:endParaRPr lang="nl-NL"/>
        </a:p>
      </dgm:t>
    </dgm:pt>
    <dgm:pt modelId="{FB129401-4CA1-480A-997D-7313FAA64D7F}" type="sibTrans" cxnId="{10B228F9-287C-47AB-B38A-571C17319538}">
      <dgm:prSet/>
      <dgm:spPr/>
      <dgm:t>
        <a:bodyPr/>
        <a:lstStyle/>
        <a:p>
          <a:endParaRPr lang="nl-NL"/>
        </a:p>
      </dgm:t>
    </dgm:pt>
    <dgm:pt modelId="{BAD3EA71-BE91-4297-8648-2E2E0FA2D775}">
      <dgm:prSet phldrT="[Tekst]"/>
      <dgm:spPr/>
      <dgm:t>
        <a:bodyPr/>
        <a:lstStyle/>
        <a:p>
          <a:r>
            <a:rPr lang="nl-NL" dirty="0"/>
            <a:t>Familie</a:t>
          </a:r>
        </a:p>
      </dgm:t>
    </dgm:pt>
    <dgm:pt modelId="{8DA57137-0B2F-4D80-B2DC-92EB8ACB2AC1}" type="parTrans" cxnId="{C0B5FFBE-DE8B-4FA8-949C-2D78AD61065C}">
      <dgm:prSet/>
      <dgm:spPr/>
      <dgm:t>
        <a:bodyPr/>
        <a:lstStyle/>
        <a:p>
          <a:endParaRPr lang="nl-NL"/>
        </a:p>
      </dgm:t>
    </dgm:pt>
    <dgm:pt modelId="{747CA887-BDBD-479F-BD63-DB506156FAAC}" type="sibTrans" cxnId="{C0B5FFBE-DE8B-4FA8-949C-2D78AD61065C}">
      <dgm:prSet/>
      <dgm:spPr/>
      <dgm:t>
        <a:bodyPr/>
        <a:lstStyle/>
        <a:p>
          <a:endParaRPr lang="nl-NL"/>
        </a:p>
      </dgm:t>
    </dgm:pt>
    <dgm:pt modelId="{40608F06-31DF-4109-AA8C-DDDD67974FB3}">
      <dgm:prSet phldrT="[Tekst]"/>
      <dgm:spPr/>
      <dgm:t>
        <a:bodyPr/>
        <a:lstStyle/>
        <a:p>
          <a:r>
            <a:rPr lang="nl-NL" dirty="0"/>
            <a:t>Geslacht</a:t>
          </a:r>
        </a:p>
      </dgm:t>
    </dgm:pt>
    <dgm:pt modelId="{9BB8C3FA-EBD9-4B48-AE84-8CFB9E75478B}" type="parTrans" cxnId="{87C2B301-28EF-4A59-9012-1192C2CF8DEB}">
      <dgm:prSet/>
      <dgm:spPr/>
      <dgm:t>
        <a:bodyPr/>
        <a:lstStyle/>
        <a:p>
          <a:endParaRPr lang="nl-NL"/>
        </a:p>
      </dgm:t>
    </dgm:pt>
    <dgm:pt modelId="{EC0D6EFE-6657-4F91-856D-C865F0BC5AF3}" type="sibTrans" cxnId="{87C2B301-28EF-4A59-9012-1192C2CF8DEB}">
      <dgm:prSet/>
      <dgm:spPr/>
      <dgm:t>
        <a:bodyPr/>
        <a:lstStyle/>
        <a:p>
          <a:endParaRPr lang="nl-NL"/>
        </a:p>
      </dgm:t>
    </dgm:pt>
    <dgm:pt modelId="{B9B59117-AE2C-407D-A2D1-B60E1D7DFAAD}">
      <dgm:prSet phldrT="[Tekst]"/>
      <dgm:spPr/>
      <dgm:t>
        <a:bodyPr/>
        <a:lstStyle/>
        <a:p>
          <a:r>
            <a:rPr lang="nl-NL" dirty="0"/>
            <a:t>Soort</a:t>
          </a:r>
        </a:p>
      </dgm:t>
    </dgm:pt>
    <dgm:pt modelId="{597C0A47-A840-447E-81C6-004A0C8946DD}" type="parTrans" cxnId="{CBB84641-5668-4CCF-B18A-0B44B709B0D9}">
      <dgm:prSet/>
      <dgm:spPr/>
      <dgm:t>
        <a:bodyPr/>
        <a:lstStyle/>
        <a:p>
          <a:endParaRPr lang="nl-NL"/>
        </a:p>
      </dgm:t>
    </dgm:pt>
    <dgm:pt modelId="{50F441AE-2E94-48A0-959B-8F2281BDB002}" type="sibTrans" cxnId="{CBB84641-5668-4CCF-B18A-0B44B709B0D9}">
      <dgm:prSet/>
      <dgm:spPr/>
      <dgm:t>
        <a:bodyPr/>
        <a:lstStyle/>
        <a:p>
          <a:endParaRPr lang="nl-NL"/>
        </a:p>
      </dgm:t>
    </dgm:pt>
    <dgm:pt modelId="{217EB506-C651-4112-B875-0CA4A17B15C8}" type="pres">
      <dgm:prSet presAssocID="{1D652DC1-CAD6-4004-A79F-E43A0CC1A052}" presName="Name0" presStyleCnt="0">
        <dgm:presLayoutVars>
          <dgm:dir/>
          <dgm:animLvl val="lvl"/>
          <dgm:resizeHandles val="exact"/>
        </dgm:presLayoutVars>
      </dgm:prSet>
      <dgm:spPr/>
    </dgm:pt>
    <dgm:pt modelId="{A601F189-6F44-433F-97A3-6D1EDE246DF9}" type="pres">
      <dgm:prSet presAssocID="{2F3053CD-5160-42EF-8AF3-7B8B5EA9B2AA}" presName="Name8" presStyleCnt="0"/>
      <dgm:spPr/>
    </dgm:pt>
    <dgm:pt modelId="{FC7566E0-1B7F-4D36-96E7-972DE45D4BBF}" type="pres">
      <dgm:prSet presAssocID="{2F3053CD-5160-42EF-8AF3-7B8B5EA9B2AA}" presName="level" presStyleLbl="node1" presStyleIdx="0" presStyleCnt="7">
        <dgm:presLayoutVars>
          <dgm:chMax val="1"/>
          <dgm:bulletEnabled val="1"/>
        </dgm:presLayoutVars>
      </dgm:prSet>
      <dgm:spPr/>
    </dgm:pt>
    <dgm:pt modelId="{4BC6AD1F-FCE0-4F00-BBB4-C050DA737EC8}" type="pres">
      <dgm:prSet presAssocID="{2F3053CD-5160-42EF-8AF3-7B8B5EA9B2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9F931E-DA48-4FFE-B797-EBB71D44EC2C}" type="pres">
      <dgm:prSet presAssocID="{D1402F51-B601-4C14-86EA-726448B1218D}" presName="Name8" presStyleCnt="0"/>
      <dgm:spPr/>
    </dgm:pt>
    <dgm:pt modelId="{E6A24510-A8A3-441D-BE50-40BDB132A96B}" type="pres">
      <dgm:prSet presAssocID="{D1402F51-B601-4C14-86EA-726448B1218D}" presName="level" presStyleLbl="node1" presStyleIdx="1" presStyleCnt="7">
        <dgm:presLayoutVars>
          <dgm:chMax val="1"/>
          <dgm:bulletEnabled val="1"/>
        </dgm:presLayoutVars>
      </dgm:prSet>
      <dgm:spPr/>
    </dgm:pt>
    <dgm:pt modelId="{EF174076-033D-4F1F-B00E-D1323B2699DA}" type="pres">
      <dgm:prSet presAssocID="{D1402F51-B601-4C14-86EA-726448B121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17CC2-A1DC-4DC4-8825-63E553BBE4B0}" type="pres">
      <dgm:prSet presAssocID="{D0E24979-3C4C-469D-9F54-78159E094ACA}" presName="Name8" presStyleCnt="0"/>
      <dgm:spPr/>
    </dgm:pt>
    <dgm:pt modelId="{05A46142-2273-43F3-A839-F9CCB66E4E62}" type="pres">
      <dgm:prSet presAssocID="{D0E24979-3C4C-469D-9F54-78159E094ACA}" presName="level" presStyleLbl="node1" presStyleIdx="2" presStyleCnt="7">
        <dgm:presLayoutVars>
          <dgm:chMax val="1"/>
          <dgm:bulletEnabled val="1"/>
        </dgm:presLayoutVars>
      </dgm:prSet>
      <dgm:spPr/>
    </dgm:pt>
    <dgm:pt modelId="{A7C8275B-F6EA-4EEC-A7AC-2E6DF3468D0A}" type="pres">
      <dgm:prSet presAssocID="{D0E24979-3C4C-469D-9F54-78159E094A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E5DF17-FD68-4543-BBF0-559FC32B5156}" type="pres">
      <dgm:prSet presAssocID="{5DFE9FDB-9923-4661-B3E1-0CDE05D5E33D}" presName="Name8" presStyleCnt="0"/>
      <dgm:spPr/>
    </dgm:pt>
    <dgm:pt modelId="{19F114F2-8E10-4E5C-B451-36DE57AA036C}" type="pres">
      <dgm:prSet presAssocID="{5DFE9FDB-9923-4661-B3E1-0CDE05D5E33D}" presName="level" presStyleLbl="node1" presStyleIdx="3" presStyleCnt="7">
        <dgm:presLayoutVars>
          <dgm:chMax val="1"/>
          <dgm:bulletEnabled val="1"/>
        </dgm:presLayoutVars>
      </dgm:prSet>
      <dgm:spPr/>
    </dgm:pt>
    <dgm:pt modelId="{018A0E01-BAAF-4FD9-BFA3-E272D724B9AB}" type="pres">
      <dgm:prSet presAssocID="{5DFE9FDB-9923-4661-B3E1-0CDE05D5E3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613A9A-D3A2-45C9-81AD-A246A7DCE695}" type="pres">
      <dgm:prSet presAssocID="{BAD3EA71-BE91-4297-8648-2E2E0FA2D775}" presName="Name8" presStyleCnt="0"/>
      <dgm:spPr/>
    </dgm:pt>
    <dgm:pt modelId="{C2FDF2EB-38F7-44FF-89BA-98E36BF06903}" type="pres">
      <dgm:prSet presAssocID="{BAD3EA71-BE91-4297-8648-2E2E0FA2D775}" presName="level" presStyleLbl="node1" presStyleIdx="4" presStyleCnt="7">
        <dgm:presLayoutVars>
          <dgm:chMax val="1"/>
          <dgm:bulletEnabled val="1"/>
        </dgm:presLayoutVars>
      </dgm:prSet>
      <dgm:spPr/>
    </dgm:pt>
    <dgm:pt modelId="{3EE595A0-A11F-470B-99B8-40B2040E2EBC}" type="pres">
      <dgm:prSet presAssocID="{BAD3EA71-BE91-4297-8648-2E2E0FA2D7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4F71B6-5D3B-474D-B6B6-1B1495AE26BB}" type="pres">
      <dgm:prSet presAssocID="{40608F06-31DF-4109-AA8C-DDDD67974FB3}" presName="Name8" presStyleCnt="0"/>
      <dgm:spPr/>
    </dgm:pt>
    <dgm:pt modelId="{A7BA0AD2-8A63-4B3F-A319-D2EC1D5088D4}" type="pres">
      <dgm:prSet presAssocID="{40608F06-31DF-4109-AA8C-DDDD67974FB3}" presName="level" presStyleLbl="node1" presStyleIdx="5" presStyleCnt="7">
        <dgm:presLayoutVars>
          <dgm:chMax val="1"/>
          <dgm:bulletEnabled val="1"/>
        </dgm:presLayoutVars>
      </dgm:prSet>
      <dgm:spPr/>
    </dgm:pt>
    <dgm:pt modelId="{C0074E59-DBD1-4D03-85BF-BBA398172F6B}" type="pres">
      <dgm:prSet presAssocID="{40608F06-31DF-4109-AA8C-DDDD67974F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5DB4CD-478D-433D-9868-5D56C76D38D2}" type="pres">
      <dgm:prSet presAssocID="{B9B59117-AE2C-407D-A2D1-B60E1D7DFAAD}" presName="Name8" presStyleCnt="0"/>
      <dgm:spPr/>
    </dgm:pt>
    <dgm:pt modelId="{B05F1B58-3D69-4CDB-AA27-6DCBCD53E165}" type="pres">
      <dgm:prSet presAssocID="{B9B59117-AE2C-407D-A2D1-B60E1D7DFAAD}" presName="level" presStyleLbl="node1" presStyleIdx="6" presStyleCnt="7">
        <dgm:presLayoutVars>
          <dgm:chMax val="1"/>
          <dgm:bulletEnabled val="1"/>
        </dgm:presLayoutVars>
      </dgm:prSet>
      <dgm:spPr/>
    </dgm:pt>
    <dgm:pt modelId="{9669862F-51CF-470B-BD98-EDA107A47EE1}" type="pres">
      <dgm:prSet presAssocID="{B9B59117-AE2C-407D-A2D1-B60E1D7DFAA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E29F72B-492A-4194-AD9B-185118CC1805}" type="presOf" srcId="{D0E24979-3C4C-469D-9F54-78159E094ACA}" destId="{05A46142-2273-43F3-A839-F9CCB66E4E62}" srcOrd="0" destOrd="0" presId="urn:microsoft.com/office/officeart/2005/8/layout/pyramid1"/>
    <dgm:cxn modelId="{9068CA1D-2E4B-44BD-9F42-EC48920EF2AC}" srcId="{1D652DC1-CAD6-4004-A79F-E43A0CC1A052}" destId="{D0E24979-3C4C-469D-9F54-78159E094ACA}" srcOrd="2" destOrd="0" parTransId="{D46C5345-C9D9-4351-8159-C367E2291D78}" sibTransId="{A16A8430-C8B8-4AB3-A32B-BD22D9A343CE}"/>
    <dgm:cxn modelId="{422E9C3F-809D-4458-BE68-301EA7925674}" type="presOf" srcId="{D1402F51-B601-4C14-86EA-726448B1218D}" destId="{EF174076-033D-4F1F-B00E-D1323B2699DA}" srcOrd="1" destOrd="0" presId="urn:microsoft.com/office/officeart/2005/8/layout/pyramid1"/>
    <dgm:cxn modelId="{0D1C7469-72A5-4D84-BCF0-899192F9C6E2}" type="presOf" srcId="{1D652DC1-CAD6-4004-A79F-E43A0CC1A052}" destId="{217EB506-C651-4112-B875-0CA4A17B15C8}" srcOrd="0" destOrd="0" presId="urn:microsoft.com/office/officeart/2005/8/layout/pyramid1"/>
    <dgm:cxn modelId="{0B82A6D4-B51A-4A35-9B95-7BCAD9509220}" type="presOf" srcId="{BAD3EA71-BE91-4297-8648-2E2E0FA2D775}" destId="{3EE595A0-A11F-470B-99B8-40B2040E2EBC}" srcOrd="1" destOrd="0" presId="urn:microsoft.com/office/officeart/2005/8/layout/pyramid1"/>
    <dgm:cxn modelId="{E97D3F27-9131-4C7F-8E4A-453711A2A1BF}" type="presOf" srcId="{D0E24979-3C4C-469D-9F54-78159E094ACA}" destId="{A7C8275B-F6EA-4EEC-A7AC-2E6DF3468D0A}" srcOrd="1" destOrd="0" presId="urn:microsoft.com/office/officeart/2005/8/layout/pyramid1"/>
    <dgm:cxn modelId="{88A452B1-76C0-4F89-BCA9-EC3AA7342744}" srcId="{1D652DC1-CAD6-4004-A79F-E43A0CC1A052}" destId="{2F3053CD-5160-42EF-8AF3-7B8B5EA9B2AA}" srcOrd="0" destOrd="0" parTransId="{88BD872D-03C5-4092-A404-3B264E785FAD}" sibTransId="{4D20E43D-E027-4D7E-B3F4-D03B8F43EBD7}"/>
    <dgm:cxn modelId="{C3868FA1-D517-463D-A30C-C183DEBF37A6}" type="presOf" srcId="{5DFE9FDB-9923-4661-B3E1-0CDE05D5E33D}" destId="{19F114F2-8E10-4E5C-B451-36DE57AA036C}" srcOrd="0" destOrd="0" presId="urn:microsoft.com/office/officeart/2005/8/layout/pyramid1"/>
    <dgm:cxn modelId="{3341355E-A639-4FAC-8DF2-9CFE9A482097}" type="presOf" srcId="{B9B59117-AE2C-407D-A2D1-B60E1D7DFAAD}" destId="{9669862F-51CF-470B-BD98-EDA107A47EE1}" srcOrd="1" destOrd="0" presId="urn:microsoft.com/office/officeart/2005/8/layout/pyramid1"/>
    <dgm:cxn modelId="{77A3C4E9-804E-4431-AB27-7D2C30AA8EA8}" type="presOf" srcId="{B9B59117-AE2C-407D-A2D1-B60E1D7DFAAD}" destId="{B05F1B58-3D69-4CDB-AA27-6DCBCD53E165}" srcOrd="0" destOrd="0" presId="urn:microsoft.com/office/officeart/2005/8/layout/pyramid1"/>
    <dgm:cxn modelId="{062899A7-91BC-4ACB-B7D2-D18B127B5423}" type="presOf" srcId="{2F3053CD-5160-42EF-8AF3-7B8B5EA9B2AA}" destId="{4BC6AD1F-FCE0-4F00-BBB4-C050DA737EC8}" srcOrd="1" destOrd="0" presId="urn:microsoft.com/office/officeart/2005/8/layout/pyramid1"/>
    <dgm:cxn modelId="{08941B3B-BFFF-4582-80F3-672391683667}" type="presOf" srcId="{D1402F51-B601-4C14-86EA-726448B1218D}" destId="{E6A24510-A8A3-441D-BE50-40BDB132A96B}" srcOrd="0" destOrd="0" presId="urn:microsoft.com/office/officeart/2005/8/layout/pyramid1"/>
    <dgm:cxn modelId="{7124F744-A8F1-4878-A959-4122E144CE25}" type="presOf" srcId="{2F3053CD-5160-42EF-8AF3-7B8B5EA9B2AA}" destId="{FC7566E0-1B7F-4D36-96E7-972DE45D4BBF}" srcOrd="0" destOrd="0" presId="urn:microsoft.com/office/officeart/2005/8/layout/pyramid1"/>
    <dgm:cxn modelId="{0B26A13E-4AD3-4EA7-9FAF-86A664638182}" type="presOf" srcId="{5DFE9FDB-9923-4661-B3E1-0CDE05D5E33D}" destId="{018A0E01-BAAF-4FD9-BFA3-E272D724B9AB}" srcOrd="1" destOrd="0" presId="urn:microsoft.com/office/officeart/2005/8/layout/pyramid1"/>
    <dgm:cxn modelId="{7AEDED06-A10D-4D5B-8B56-B9475737CEAD}" srcId="{1D652DC1-CAD6-4004-A79F-E43A0CC1A052}" destId="{D1402F51-B601-4C14-86EA-726448B1218D}" srcOrd="1" destOrd="0" parTransId="{E75B5091-6503-4ED5-8A22-07EBE0DB8ACF}" sibTransId="{2CB3E1E3-2F8E-4DA6-A112-00E25AA1585E}"/>
    <dgm:cxn modelId="{10B228F9-287C-47AB-B38A-571C17319538}" srcId="{1D652DC1-CAD6-4004-A79F-E43A0CC1A052}" destId="{5DFE9FDB-9923-4661-B3E1-0CDE05D5E33D}" srcOrd="3" destOrd="0" parTransId="{3F24AC4D-3DA2-4685-8A1C-77B5A15A571E}" sibTransId="{FB129401-4CA1-480A-997D-7313FAA64D7F}"/>
    <dgm:cxn modelId="{16EAABFC-9BD1-4BFD-8848-4D43F6809EFA}" type="presOf" srcId="{40608F06-31DF-4109-AA8C-DDDD67974FB3}" destId="{C0074E59-DBD1-4D03-85BF-BBA398172F6B}" srcOrd="1" destOrd="0" presId="urn:microsoft.com/office/officeart/2005/8/layout/pyramid1"/>
    <dgm:cxn modelId="{CBB84641-5668-4CCF-B18A-0B44B709B0D9}" srcId="{1D652DC1-CAD6-4004-A79F-E43A0CC1A052}" destId="{B9B59117-AE2C-407D-A2D1-B60E1D7DFAAD}" srcOrd="6" destOrd="0" parTransId="{597C0A47-A840-447E-81C6-004A0C8946DD}" sibTransId="{50F441AE-2E94-48A0-959B-8F2281BDB002}"/>
    <dgm:cxn modelId="{87C2B301-28EF-4A59-9012-1192C2CF8DEB}" srcId="{1D652DC1-CAD6-4004-A79F-E43A0CC1A052}" destId="{40608F06-31DF-4109-AA8C-DDDD67974FB3}" srcOrd="5" destOrd="0" parTransId="{9BB8C3FA-EBD9-4B48-AE84-8CFB9E75478B}" sibTransId="{EC0D6EFE-6657-4F91-856D-C865F0BC5AF3}"/>
    <dgm:cxn modelId="{F2EF13BB-3357-4A73-BBA2-B5C90E784A76}" type="presOf" srcId="{BAD3EA71-BE91-4297-8648-2E2E0FA2D775}" destId="{C2FDF2EB-38F7-44FF-89BA-98E36BF06903}" srcOrd="0" destOrd="0" presId="urn:microsoft.com/office/officeart/2005/8/layout/pyramid1"/>
    <dgm:cxn modelId="{C0B5FFBE-DE8B-4FA8-949C-2D78AD61065C}" srcId="{1D652DC1-CAD6-4004-A79F-E43A0CC1A052}" destId="{BAD3EA71-BE91-4297-8648-2E2E0FA2D775}" srcOrd="4" destOrd="0" parTransId="{8DA57137-0B2F-4D80-B2DC-92EB8ACB2AC1}" sibTransId="{747CA887-BDBD-479F-BD63-DB506156FAAC}"/>
    <dgm:cxn modelId="{9CE63D08-A24D-4FA5-AFA9-86627B2C10FC}" type="presOf" srcId="{40608F06-31DF-4109-AA8C-DDDD67974FB3}" destId="{A7BA0AD2-8A63-4B3F-A319-D2EC1D5088D4}" srcOrd="0" destOrd="0" presId="urn:microsoft.com/office/officeart/2005/8/layout/pyramid1"/>
    <dgm:cxn modelId="{B836F191-998F-4C33-A4D2-02DCBDA9D793}" type="presParOf" srcId="{217EB506-C651-4112-B875-0CA4A17B15C8}" destId="{A601F189-6F44-433F-97A3-6D1EDE246DF9}" srcOrd="0" destOrd="0" presId="urn:microsoft.com/office/officeart/2005/8/layout/pyramid1"/>
    <dgm:cxn modelId="{F6C6F405-FF36-48AB-9FCF-F731D8C92260}" type="presParOf" srcId="{A601F189-6F44-433F-97A3-6D1EDE246DF9}" destId="{FC7566E0-1B7F-4D36-96E7-972DE45D4BBF}" srcOrd="0" destOrd="0" presId="urn:microsoft.com/office/officeart/2005/8/layout/pyramid1"/>
    <dgm:cxn modelId="{10A6CE4C-664F-4A86-A1BB-1023C9AE3E9B}" type="presParOf" srcId="{A601F189-6F44-433F-97A3-6D1EDE246DF9}" destId="{4BC6AD1F-FCE0-4F00-BBB4-C050DA737EC8}" srcOrd="1" destOrd="0" presId="urn:microsoft.com/office/officeart/2005/8/layout/pyramid1"/>
    <dgm:cxn modelId="{3DC5D15C-DEB2-4BC3-9AD0-5AB03C6C1A6B}" type="presParOf" srcId="{217EB506-C651-4112-B875-0CA4A17B15C8}" destId="{CF9F931E-DA48-4FFE-B797-EBB71D44EC2C}" srcOrd="1" destOrd="0" presId="urn:microsoft.com/office/officeart/2005/8/layout/pyramid1"/>
    <dgm:cxn modelId="{E5468A4E-4ED1-46DB-AD9F-64F6047E19DF}" type="presParOf" srcId="{CF9F931E-DA48-4FFE-B797-EBB71D44EC2C}" destId="{E6A24510-A8A3-441D-BE50-40BDB132A96B}" srcOrd="0" destOrd="0" presId="urn:microsoft.com/office/officeart/2005/8/layout/pyramid1"/>
    <dgm:cxn modelId="{2801C8B4-0418-4E46-AB45-74624FFA972D}" type="presParOf" srcId="{CF9F931E-DA48-4FFE-B797-EBB71D44EC2C}" destId="{EF174076-033D-4F1F-B00E-D1323B2699DA}" srcOrd="1" destOrd="0" presId="urn:microsoft.com/office/officeart/2005/8/layout/pyramid1"/>
    <dgm:cxn modelId="{51CEFC85-E460-487F-86D1-8D667CC0E3DC}" type="presParOf" srcId="{217EB506-C651-4112-B875-0CA4A17B15C8}" destId="{B5617CC2-A1DC-4DC4-8825-63E553BBE4B0}" srcOrd="2" destOrd="0" presId="urn:microsoft.com/office/officeart/2005/8/layout/pyramid1"/>
    <dgm:cxn modelId="{17896464-E94B-4683-959D-5C6A0DC4972B}" type="presParOf" srcId="{B5617CC2-A1DC-4DC4-8825-63E553BBE4B0}" destId="{05A46142-2273-43F3-A839-F9CCB66E4E62}" srcOrd="0" destOrd="0" presId="urn:microsoft.com/office/officeart/2005/8/layout/pyramid1"/>
    <dgm:cxn modelId="{F4D497BF-6C06-4C02-9B7C-EC852AEF6F7D}" type="presParOf" srcId="{B5617CC2-A1DC-4DC4-8825-63E553BBE4B0}" destId="{A7C8275B-F6EA-4EEC-A7AC-2E6DF3468D0A}" srcOrd="1" destOrd="0" presId="urn:microsoft.com/office/officeart/2005/8/layout/pyramid1"/>
    <dgm:cxn modelId="{C3919A24-4BFB-4A40-B1F1-6C795F5DB696}" type="presParOf" srcId="{217EB506-C651-4112-B875-0CA4A17B15C8}" destId="{9EE5DF17-FD68-4543-BBF0-559FC32B5156}" srcOrd="3" destOrd="0" presId="urn:microsoft.com/office/officeart/2005/8/layout/pyramid1"/>
    <dgm:cxn modelId="{4C3299EF-A64D-4FDD-9B68-873B4666CE4A}" type="presParOf" srcId="{9EE5DF17-FD68-4543-BBF0-559FC32B5156}" destId="{19F114F2-8E10-4E5C-B451-36DE57AA036C}" srcOrd="0" destOrd="0" presId="urn:microsoft.com/office/officeart/2005/8/layout/pyramid1"/>
    <dgm:cxn modelId="{2FECC718-C70D-479F-A859-0249799B2C74}" type="presParOf" srcId="{9EE5DF17-FD68-4543-BBF0-559FC32B5156}" destId="{018A0E01-BAAF-4FD9-BFA3-E272D724B9AB}" srcOrd="1" destOrd="0" presId="urn:microsoft.com/office/officeart/2005/8/layout/pyramid1"/>
    <dgm:cxn modelId="{EF55CBB4-64D2-44F4-A41D-4FDDE12691C8}" type="presParOf" srcId="{217EB506-C651-4112-B875-0CA4A17B15C8}" destId="{30613A9A-D3A2-45C9-81AD-A246A7DCE695}" srcOrd="4" destOrd="0" presId="urn:microsoft.com/office/officeart/2005/8/layout/pyramid1"/>
    <dgm:cxn modelId="{5A8CE402-8177-4017-9F29-BD51C6E91D9F}" type="presParOf" srcId="{30613A9A-D3A2-45C9-81AD-A246A7DCE695}" destId="{C2FDF2EB-38F7-44FF-89BA-98E36BF06903}" srcOrd="0" destOrd="0" presId="urn:microsoft.com/office/officeart/2005/8/layout/pyramid1"/>
    <dgm:cxn modelId="{A5D225EC-958A-41DD-9F31-18B2AFF11F03}" type="presParOf" srcId="{30613A9A-D3A2-45C9-81AD-A246A7DCE695}" destId="{3EE595A0-A11F-470B-99B8-40B2040E2EBC}" srcOrd="1" destOrd="0" presId="urn:microsoft.com/office/officeart/2005/8/layout/pyramid1"/>
    <dgm:cxn modelId="{C577BBC4-E796-4F66-B7E4-413EF60BFAA0}" type="presParOf" srcId="{217EB506-C651-4112-B875-0CA4A17B15C8}" destId="{B54F71B6-5D3B-474D-B6B6-1B1495AE26BB}" srcOrd="5" destOrd="0" presId="urn:microsoft.com/office/officeart/2005/8/layout/pyramid1"/>
    <dgm:cxn modelId="{A2F29652-CCC9-4094-98A4-739BECBBA8A2}" type="presParOf" srcId="{B54F71B6-5D3B-474D-B6B6-1B1495AE26BB}" destId="{A7BA0AD2-8A63-4B3F-A319-D2EC1D5088D4}" srcOrd="0" destOrd="0" presId="urn:microsoft.com/office/officeart/2005/8/layout/pyramid1"/>
    <dgm:cxn modelId="{B919DD7E-7AD5-40EF-A685-02DCBC07E44A}" type="presParOf" srcId="{B54F71B6-5D3B-474D-B6B6-1B1495AE26BB}" destId="{C0074E59-DBD1-4D03-85BF-BBA398172F6B}" srcOrd="1" destOrd="0" presId="urn:microsoft.com/office/officeart/2005/8/layout/pyramid1"/>
    <dgm:cxn modelId="{8AE5DF81-B66A-4760-B3EB-36B5FF12DD40}" type="presParOf" srcId="{217EB506-C651-4112-B875-0CA4A17B15C8}" destId="{E25DB4CD-478D-433D-9868-5D56C76D38D2}" srcOrd="6" destOrd="0" presId="urn:microsoft.com/office/officeart/2005/8/layout/pyramid1"/>
    <dgm:cxn modelId="{A28422E9-6FC7-4872-BDA7-8625EFA3911D}" type="presParOf" srcId="{E25DB4CD-478D-433D-9868-5D56C76D38D2}" destId="{B05F1B58-3D69-4CDB-AA27-6DCBCD53E165}" srcOrd="0" destOrd="0" presId="urn:microsoft.com/office/officeart/2005/8/layout/pyramid1"/>
    <dgm:cxn modelId="{E3BD190E-4B91-4E91-B7B5-C9E60F12192D}" type="presParOf" srcId="{E25DB4CD-478D-433D-9868-5D56C76D38D2}" destId="{9669862F-51CF-470B-BD98-EDA107A47EE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652DC1-CAD6-4004-A79F-E43A0CC1A052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2F3053CD-5160-42EF-8AF3-7B8B5EA9B2AA}">
      <dgm:prSet phldrT="[Tekst]"/>
      <dgm:spPr/>
      <dgm:t>
        <a:bodyPr/>
        <a:lstStyle/>
        <a:p>
          <a:r>
            <a:rPr lang="nl-NL" dirty="0"/>
            <a:t>Rijk</a:t>
          </a:r>
        </a:p>
      </dgm:t>
    </dgm:pt>
    <dgm:pt modelId="{88BD872D-03C5-4092-A404-3B264E785FAD}" type="parTrans" cxnId="{88A452B1-76C0-4F89-BCA9-EC3AA7342744}">
      <dgm:prSet/>
      <dgm:spPr/>
      <dgm:t>
        <a:bodyPr/>
        <a:lstStyle/>
        <a:p>
          <a:endParaRPr lang="nl-NL"/>
        </a:p>
      </dgm:t>
    </dgm:pt>
    <dgm:pt modelId="{4D20E43D-E027-4D7E-B3F4-D03B8F43EBD7}" type="sibTrans" cxnId="{88A452B1-76C0-4F89-BCA9-EC3AA7342744}">
      <dgm:prSet/>
      <dgm:spPr/>
      <dgm:t>
        <a:bodyPr/>
        <a:lstStyle/>
        <a:p>
          <a:endParaRPr lang="nl-NL"/>
        </a:p>
      </dgm:t>
    </dgm:pt>
    <dgm:pt modelId="{D1402F51-B601-4C14-86EA-726448B1218D}">
      <dgm:prSet phldrT="[Tekst]"/>
      <dgm:spPr/>
      <dgm:t>
        <a:bodyPr/>
        <a:lstStyle/>
        <a:p>
          <a:r>
            <a:rPr lang="nl-NL" dirty="0"/>
            <a:t>Afdeling</a:t>
          </a:r>
        </a:p>
      </dgm:t>
    </dgm:pt>
    <dgm:pt modelId="{E75B5091-6503-4ED5-8A22-07EBE0DB8ACF}" type="parTrans" cxnId="{7AEDED06-A10D-4D5B-8B56-B9475737CEAD}">
      <dgm:prSet/>
      <dgm:spPr/>
      <dgm:t>
        <a:bodyPr/>
        <a:lstStyle/>
        <a:p>
          <a:endParaRPr lang="nl-NL"/>
        </a:p>
      </dgm:t>
    </dgm:pt>
    <dgm:pt modelId="{2CB3E1E3-2F8E-4DA6-A112-00E25AA1585E}" type="sibTrans" cxnId="{7AEDED06-A10D-4D5B-8B56-B9475737CEAD}">
      <dgm:prSet/>
      <dgm:spPr/>
      <dgm:t>
        <a:bodyPr/>
        <a:lstStyle/>
        <a:p>
          <a:endParaRPr lang="nl-NL"/>
        </a:p>
      </dgm:t>
    </dgm:pt>
    <dgm:pt modelId="{D0E24979-3C4C-469D-9F54-78159E094ACA}">
      <dgm:prSet phldrT="[Tekst]"/>
      <dgm:spPr/>
      <dgm:t>
        <a:bodyPr/>
        <a:lstStyle/>
        <a:p>
          <a:r>
            <a:rPr lang="nl-NL" dirty="0"/>
            <a:t>Klasse</a:t>
          </a:r>
        </a:p>
      </dgm:t>
    </dgm:pt>
    <dgm:pt modelId="{D46C5345-C9D9-4351-8159-C367E2291D78}" type="parTrans" cxnId="{9068CA1D-2E4B-44BD-9F42-EC48920EF2AC}">
      <dgm:prSet/>
      <dgm:spPr/>
      <dgm:t>
        <a:bodyPr/>
        <a:lstStyle/>
        <a:p>
          <a:endParaRPr lang="nl-NL"/>
        </a:p>
      </dgm:t>
    </dgm:pt>
    <dgm:pt modelId="{A16A8430-C8B8-4AB3-A32B-BD22D9A343CE}" type="sibTrans" cxnId="{9068CA1D-2E4B-44BD-9F42-EC48920EF2AC}">
      <dgm:prSet/>
      <dgm:spPr/>
      <dgm:t>
        <a:bodyPr/>
        <a:lstStyle/>
        <a:p>
          <a:endParaRPr lang="nl-NL"/>
        </a:p>
      </dgm:t>
    </dgm:pt>
    <dgm:pt modelId="{5DFE9FDB-9923-4661-B3E1-0CDE05D5E33D}">
      <dgm:prSet phldrT="[Tekst]"/>
      <dgm:spPr/>
      <dgm:t>
        <a:bodyPr/>
        <a:lstStyle/>
        <a:p>
          <a:r>
            <a:rPr lang="nl-NL" dirty="0"/>
            <a:t>Orde</a:t>
          </a:r>
        </a:p>
      </dgm:t>
    </dgm:pt>
    <dgm:pt modelId="{3F24AC4D-3DA2-4685-8A1C-77B5A15A571E}" type="parTrans" cxnId="{10B228F9-287C-47AB-B38A-571C17319538}">
      <dgm:prSet/>
      <dgm:spPr/>
      <dgm:t>
        <a:bodyPr/>
        <a:lstStyle/>
        <a:p>
          <a:endParaRPr lang="nl-NL"/>
        </a:p>
      </dgm:t>
    </dgm:pt>
    <dgm:pt modelId="{FB129401-4CA1-480A-997D-7313FAA64D7F}" type="sibTrans" cxnId="{10B228F9-287C-47AB-B38A-571C17319538}">
      <dgm:prSet/>
      <dgm:spPr/>
      <dgm:t>
        <a:bodyPr/>
        <a:lstStyle/>
        <a:p>
          <a:endParaRPr lang="nl-NL"/>
        </a:p>
      </dgm:t>
    </dgm:pt>
    <dgm:pt modelId="{BAD3EA71-BE91-4297-8648-2E2E0FA2D775}">
      <dgm:prSet phldrT="[Tekst]"/>
      <dgm:spPr/>
      <dgm:t>
        <a:bodyPr/>
        <a:lstStyle/>
        <a:p>
          <a:r>
            <a:rPr lang="nl-NL" dirty="0"/>
            <a:t>Familie</a:t>
          </a:r>
        </a:p>
      </dgm:t>
    </dgm:pt>
    <dgm:pt modelId="{8DA57137-0B2F-4D80-B2DC-92EB8ACB2AC1}" type="parTrans" cxnId="{C0B5FFBE-DE8B-4FA8-949C-2D78AD61065C}">
      <dgm:prSet/>
      <dgm:spPr/>
      <dgm:t>
        <a:bodyPr/>
        <a:lstStyle/>
        <a:p>
          <a:endParaRPr lang="nl-NL"/>
        </a:p>
      </dgm:t>
    </dgm:pt>
    <dgm:pt modelId="{747CA887-BDBD-479F-BD63-DB506156FAAC}" type="sibTrans" cxnId="{C0B5FFBE-DE8B-4FA8-949C-2D78AD61065C}">
      <dgm:prSet/>
      <dgm:spPr/>
      <dgm:t>
        <a:bodyPr/>
        <a:lstStyle/>
        <a:p>
          <a:endParaRPr lang="nl-NL"/>
        </a:p>
      </dgm:t>
    </dgm:pt>
    <dgm:pt modelId="{40608F06-31DF-4109-AA8C-DDDD67974FB3}">
      <dgm:prSet phldrT="[Tekst]"/>
      <dgm:spPr/>
      <dgm:t>
        <a:bodyPr/>
        <a:lstStyle/>
        <a:p>
          <a:r>
            <a:rPr lang="nl-NL" dirty="0"/>
            <a:t>Geslacht</a:t>
          </a:r>
        </a:p>
      </dgm:t>
    </dgm:pt>
    <dgm:pt modelId="{9BB8C3FA-EBD9-4B48-AE84-8CFB9E75478B}" type="parTrans" cxnId="{87C2B301-28EF-4A59-9012-1192C2CF8DEB}">
      <dgm:prSet/>
      <dgm:spPr/>
      <dgm:t>
        <a:bodyPr/>
        <a:lstStyle/>
        <a:p>
          <a:endParaRPr lang="nl-NL"/>
        </a:p>
      </dgm:t>
    </dgm:pt>
    <dgm:pt modelId="{EC0D6EFE-6657-4F91-856D-C865F0BC5AF3}" type="sibTrans" cxnId="{87C2B301-28EF-4A59-9012-1192C2CF8DEB}">
      <dgm:prSet/>
      <dgm:spPr/>
      <dgm:t>
        <a:bodyPr/>
        <a:lstStyle/>
        <a:p>
          <a:endParaRPr lang="nl-NL"/>
        </a:p>
      </dgm:t>
    </dgm:pt>
    <dgm:pt modelId="{B9B59117-AE2C-407D-A2D1-B60E1D7DFAAD}">
      <dgm:prSet phldrT="[Tekst]"/>
      <dgm:spPr/>
      <dgm:t>
        <a:bodyPr/>
        <a:lstStyle/>
        <a:p>
          <a:r>
            <a:rPr lang="nl-NL" dirty="0"/>
            <a:t>Soort</a:t>
          </a:r>
        </a:p>
      </dgm:t>
    </dgm:pt>
    <dgm:pt modelId="{597C0A47-A840-447E-81C6-004A0C8946DD}" type="parTrans" cxnId="{CBB84641-5668-4CCF-B18A-0B44B709B0D9}">
      <dgm:prSet/>
      <dgm:spPr/>
      <dgm:t>
        <a:bodyPr/>
        <a:lstStyle/>
        <a:p>
          <a:endParaRPr lang="nl-NL"/>
        </a:p>
      </dgm:t>
    </dgm:pt>
    <dgm:pt modelId="{50F441AE-2E94-48A0-959B-8F2281BDB002}" type="sibTrans" cxnId="{CBB84641-5668-4CCF-B18A-0B44B709B0D9}">
      <dgm:prSet/>
      <dgm:spPr/>
      <dgm:t>
        <a:bodyPr/>
        <a:lstStyle/>
        <a:p>
          <a:endParaRPr lang="nl-NL"/>
        </a:p>
      </dgm:t>
    </dgm:pt>
    <dgm:pt modelId="{217EB506-C651-4112-B875-0CA4A17B15C8}" type="pres">
      <dgm:prSet presAssocID="{1D652DC1-CAD6-4004-A79F-E43A0CC1A052}" presName="Name0" presStyleCnt="0">
        <dgm:presLayoutVars>
          <dgm:dir/>
          <dgm:animLvl val="lvl"/>
          <dgm:resizeHandles val="exact"/>
        </dgm:presLayoutVars>
      </dgm:prSet>
      <dgm:spPr/>
    </dgm:pt>
    <dgm:pt modelId="{A601F189-6F44-433F-97A3-6D1EDE246DF9}" type="pres">
      <dgm:prSet presAssocID="{2F3053CD-5160-42EF-8AF3-7B8B5EA9B2AA}" presName="Name8" presStyleCnt="0"/>
      <dgm:spPr/>
    </dgm:pt>
    <dgm:pt modelId="{FC7566E0-1B7F-4D36-96E7-972DE45D4BBF}" type="pres">
      <dgm:prSet presAssocID="{2F3053CD-5160-42EF-8AF3-7B8B5EA9B2AA}" presName="level" presStyleLbl="node1" presStyleIdx="0" presStyleCnt="7">
        <dgm:presLayoutVars>
          <dgm:chMax val="1"/>
          <dgm:bulletEnabled val="1"/>
        </dgm:presLayoutVars>
      </dgm:prSet>
      <dgm:spPr/>
    </dgm:pt>
    <dgm:pt modelId="{4BC6AD1F-FCE0-4F00-BBB4-C050DA737EC8}" type="pres">
      <dgm:prSet presAssocID="{2F3053CD-5160-42EF-8AF3-7B8B5EA9B2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9F931E-DA48-4FFE-B797-EBB71D44EC2C}" type="pres">
      <dgm:prSet presAssocID="{D1402F51-B601-4C14-86EA-726448B1218D}" presName="Name8" presStyleCnt="0"/>
      <dgm:spPr/>
    </dgm:pt>
    <dgm:pt modelId="{E6A24510-A8A3-441D-BE50-40BDB132A96B}" type="pres">
      <dgm:prSet presAssocID="{D1402F51-B601-4C14-86EA-726448B1218D}" presName="level" presStyleLbl="node1" presStyleIdx="1" presStyleCnt="7">
        <dgm:presLayoutVars>
          <dgm:chMax val="1"/>
          <dgm:bulletEnabled val="1"/>
        </dgm:presLayoutVars>
      </dgm:prSet>
      <dgm:spPr/>
    </dgm:pt>
    <dgm:pt modelId="{EF174076-033D-4F1F-B00E-D1323B2699DA}" type="pres">
      <dgm:prSet presAssocID="{D1402F51-B601-4C14-86EA-726448B121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17CC2-A1DC-4DC4-8825-63E553BBE4B0}" type="pres">
      <dgm:prSet presAssocID="{D0E24979-3C4C-469D-9F54-78159E094ACA}" presName="Name8" presStyleCnt="0"/>
      <dgm:spPr/>
    </dgm:pt>
    <dgm:pt modelId="{05A46142-2273-43F3-A839-F9CCB66E4E62}" type="pres">
      <dgm:prSet presAssocID="{D0E24979-3C4C-469D-9F54-78159E094ACA}" presName="level" presStyleLbl="node1" presStyleIdx="2" presStyleCnt="7">
        <dgm:presLayoutVars>
          <dgm:chMax val="1"/>
          <dgm:bulletEnabled val="1"/>
        </dgm:presLayoutVars>
      </dgm:prSet>
      <dgm:spPr/>
    </dgm:pt>
    <dgm:pt modelId="{A7C8275B-F6EA-4EEC-A7AC-2E6DF3468D0A}" type="pres">
      <dgm:prSet presAssocID="{D0E24979-3C4C-469D-9F54-78159E094A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E5DF17-FD68-4543-BBF0-559FC32B5156}" type="pres">
      <dgm:prSet presAssocID="{5DFE9FDB-9923-4661-B3E1-0CDE05D5E33D}" presName="Name8" presStyleCnt="0"/>
      <dgm:spPr/>
    </dgm:pt>
    <dgm:pt modelId="{19F114F2-8E10-4E5C-B451-36DE57AA036C}" type="pres">
      <dgm:prSet presAssocID="{5DFE9FDB-9923-4661-B3E1-0CDE05D5E33D}" presName="level" presStyleLbl="node1" presStyleIdx="3" presStyleCnt="7">
        <dgm:presLayoutVars>
          <dgm:chMax val="1"/>
          <dgm:bulletEnabled val="1"/>
        </dgm:presLayoutVars>
      </dgm:prSet>
      <dgm:spPr/>
    </dgm:pt>
    <dgm:pt modelId="{018A0E01-BAAF-4FD9-BFA3-E272D724B9AB}" type="pres">
      <dgm:prSet presAssocID="{5DFE9FDB-9923-4661-B3E1-0CDE05D5E3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613A9A-D3A2-45C9-81AD-A246A7DCE695}" type="pres">
      <dgm:prSet presAssocID="{BAD3EA71-BE91-4297-8648-2E2E0FA2D775}" presName="Name8" presStyleCnt="0"/>
      <dgm:spPr/>
    </dgm:pt>
    <dgm:pt modelId="{C2FDF2EB-38F7-44FF-89BA-98E36BF06903}" type="pres">
      <dgm:prSet presAssocID="{BAD3EA71-BE91-4297-8648-2E2E0FA2D775}" presName="level" presStyleLbl="node1" presStyleIdx="4" presStyleCnt="7">
        <dgm:presLayoutVars>
          <dgm:chMax val="1"/>
          <dgm:bulletEnabled val="1"/>
        </dgm:presLayoutVars>
      </dgm:prSet>
      <dgm:spPr/>
    </dgm:pt>
    <dgm:pt modelId="{3EE595A0-A11F-470B-99B8-40B2040E2EBC}" type="pres">
      <dgm:prSet presAssocID="{BAD3EA71-BE91-4297-8648-2E2E0FA2D7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4F71B6-5D3B-474D-B6B6-1B1495AE26BB}" type="pres">
      <dgm:prSet presAssocID="{40608F06-31DF-4109-AA8C-DDDD67974FB3}" presName="Name8" presStyleCnt="0"/>
      <dgm:spPr/>
    </dgm:pt>
    <dgm:pt modelId="{A7BA0AD2-8A63-4B3F-A319-D2EC1D5088D4}" type="pres">
      <dgm:prSet presAssocID="{40608F06-31DF-4109-AA8C-DDDD67974FB3}" presName="level" presStyleLbl="node1" presStyleIdx="5" presStyleCnt="7">
        <dgm:presLayoutVars>
          <dgm:chMax val="1"/>
          <dgm:bulletEnabled val="1"/>
        </dgm:presLayoutVars>
      </dgm:prSet>
      <dgm:spPr/>
    </dgm:pt>
    <dgm:pt modelId="{C0074E59-DBD1-4D03-85BF-BBA398172F6B}" type="pres">
      <dgm:prSet presAssocID="{40608F06-31DF-4109-AA8C-DDDD67974F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5DB4CD-478D-433D-9868-5D56C76D38D2}" type="pres">
      <dgm:prSet presAssocID="{B9B59117-AE2C-407D-A2D1-B60E1D7DFAAD}" presName="Name8" presStyleCnt="0"/>
      <dgm:spPr/>
    </dgm:pt>
    <dgm:pt modelId="{B05F1B58-3D69-4CDB-AA27-6DCBCD53E165}" type="pres">
      <dgm:prSet presAssocID="{B9B59117-AE2C-407D-A2D1-B60E1D7DFAAD}" presName="level" presStyleLbl="node1" presStyleIdx="6" presStyleCnt="7">
        <dgm:presLayoutVars>
          <dgm:chMax val="1"/>
          <dgm:bulletEnabled val="1"/>
        </dgm:presLayoutVars>
      </dgm:prSet>
      <dgm:spPr/>
    </dgm:pt>
    <dgm:pt modelId="{9669862F-51CF-470B-BD98-EDA107A47EE1}" type="pres">
      <dgm:prSet presAssocID="{B9B59117-AE2C-407D-A2D1-B60E1D7DFAA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4FCFCD9-2EA0-4FB8-85C0-D5D75B9547EA}" type="presOf" srcId="{5DFE9FDB-9923-4661-B3E1-0CDE05D5E33D}" destId="{19F114F2-8E10-4E5C-B451-36DE57AA036C}" srcOrd="0" destOrd="0" presId="urn:microsoft.com/office/officeart/2005/8/layout/pyramid1"/>
    <dgm:cxn modelId="{3D9CF48D-DB9B-4DC4-BB11-E9D600071F37}" type="presOf" srcId="{B9B59117-AE2C-407D-A2D1-B60E1D7DFAAD}" destId="{9669862F-51CF-470B-BD98-EDA107A47EE1}" srcOrd="1" destOrd="0" presId="urn:microsoft.com/office/officeart/2005/8/layout/pyramid1"/>
    <dgm:cxn modelId="{88A452B1-76C0-4F89-BCA9-EC3AA7342744}" srcId="{1D652DC1-CAD6-4004-A79F-E43A0CC1A052}" destId="{2F3053CD-5160-42EF-8AF3-7B8B5EA9B2AA}" srcOrd="0" destOrd="0" parTransId="{88BD872D-03C5-4092-A404-3B264E785FAD}" sibTransId="{4D20E43D-E027-4D7E-B3F4-D03B8F43EBD7}"/>
    <dgm:cxn modelId="{52DE1A96-5379-4440-B2DE-9E7C14D257DB}" type="presOf" srcId="{2F3053CD-5160-42EF-8AF3-7B8B5EA9B2AA}" destId="{4BC6AD1F-FCE0-4F00-BBB4-C050DA737EC8}" srcOrd="1" destOrd="0" presId="urn:microsoft.com/office/officeart/2005/8/layout/pyramid1"/>
    <dgm:cxn modelId="{9EF27BF8-C6C6-4E5E-AE3B-7E1A78AC99D4}" type="presOf" srcId="{40608F06-31DF-4109-AA8C-DDDD67974FB3}" destId="{A7BA0AD2-8A63-4B3F-A319-D2EC1D5088D4}" srcOrd="0" destOrd="0" presId="urn:microsoft.com/office/officeart/2005/8/layout/pyramid1"/>
    <dgm:cxn modelId="{7AEDED06-A10D-4D5B-8B56-B9475737CEAD}" srcId="{1D652DC1-CAD6-4004-A79F-E43A0CC1A052}" destId="{D1402F51-B601-4C14-86EA-726448B1218D}" srcOrd="1" destOrd="0" parTransId="{E75B5091-6503-4ED5-8A22-07EBE0DB8ACF}" sibTransId="{2CB3E1E3-2F8E-4DA6-A112-00E25AA1585E}"/>
    <dgm:cxn modelId="{10B228F9-287C-47AB-B38A-571C17319538}" srcId="{1D652DC1-CAD6-4004-A79F-E43A0CC1A052}" destId="{5DFE9FDB-9923-4661-B3E1-0CDE05D5E33D}" srcOrd="3" destOrd="0" parTransId="{3F24AC4D-3DA2-4685-8A1C-77B5A15A571E}" sibTransId="{FB129401-4CA1-480A-997D-7313FAA64D7F}"/>
    <dgm:cxn modelId="{9EA73BB4-689E-48A3-BF3B-892612F366B7}" type="presOf" srcId="{BAD3EA71-BE91-4297-8648-2E2E0FA2D775}" destId="{3EE595A0-A11F-470B-99B8-40B2040E2EBC}" srcOrd="1" destOrd="0" presId="urn:microsoft.com/office/officeart/2005/8/layout/pyramid1"/>
    <dgm:cxn modelId="{E72742DD-F08D-4D29-9B68-5FACD079616C}" type="presOf" srcId="{D1402F51-B601-4C14-86EA-726448B1218D}" destId="{EF174076-033D-4F1F-B00E-D1323B2699DA}" srcOrd="1" destOrd="0" presId="urn:microsoft.com/office/officeart/2005/8/layout/pyramid1"/>
    <dgm:cxn modelId="{81A7AB21-6181-4674-BAD9-97D8FF85AAA6}" type="presOf" srcId="{D0E24979-3C4C-469D-9F54-78159E094ACA}" destId="{A7C8275B-F6EA-4EEC-A7AC-2E6DF3468D0A}" srcOrd="1" destOrd="0" presId="urn:microsoft.com/office/officeart/2005/8/layout/pyramid1"/>
    <dgm:cxn modelId="{BD1B9F30-40CD-4EE4-A074-1CD8E2908451}" type="presOf" srcId="{D1402F51-B601-4C14-86EA-726448B1218D}" destId="{E6A24510-A8A3-441D-BE50-40BDB132A96B}" srcOrd="0" destOrd="0" presId="urn:microsoft.com/office/officeart/2005/8/layout/pyramid1"/>
    <dgm:cxn modelId="{D47D1708-D913-4BAA-953E-FFEED32D88C7}" type="presOf" srcId="{1D652DC1-CAD6-4004-A79F-E43A0CC1A052}" destId="{217EB506-C651-4112-B875-0CA4A17B15C8}" srcOrd="0" destOrd="0" presId="urn:microsoft.com/office/officeart/2005/8/layout/pyramid1"/>
    <dgm:cxn modelId="{E857D709-CD36-44ED-8D05-4E68E8267E62}" type="presOf" srcId="{D0E24979-3C4C-469D-9F54-78159E094ACA}" destId="{05A46142-2273-43F3-A839-F9CCB66E4E62}" srcOrd="0" destOrd="0" presId="urn:microsoft.com/office/officeart/2005/8/layout/pyramid1"/>
    <dgm:cxn modelId="{C0B5FFBE-DE8B-4FA8-949C-2D78AD61065C}" srcId="{1D652DC1-CAD6-4004-A79F-E43A0CC1A052}" destId="{BAD3EA71-BE91-4297-8648-2E2E0FA2D775}" srcOrd="4" destOrd="0" parTransId="{8DA57137-0B2F-4D80-B2DC-92EB8ACB2AC1}" sibTransId="{747CA887-BDBD-479F-BD63-DB506156FAAC}"/>
    <dgm:cxn modelId="{7EE14E47-0C20-47BF-9951-303C9EF3C309}" type="presOf" srcId="{BAD3EA71-BE91-4297-8648-2E2E0FA2D775}" destId="{C2FDF2EB-38F7-44FF-89BA-98E36BF06903}" srcOrd="0" destOrd="0" presId="urn:microsoft.com/office/officeart/2005/8/layout/pyramid1"/>
    <dgm:cxn modelId="{9068CA1D-2E4B-44BD-9F42-EC48920EF2AC}" srcId="{1D652DC1-CAD6-4004-A79F-E43A0CC1A052}" destId="{D0E24979-3C4C-469D-9F54-78159E094ACA}" srcOrd="2" destOrd="0" parTransId="{D46C5345-C9D9-4351-8159-C367E2291D78}" sibTransId="{A16A8430-C8B8-4AB3-A32B-BD22D9A343CE}"/>
    <dgm:cxn modelId="{B37C19E3-C2BB-4CB4-BE8E-7EF22A9EF09A}" type="presOf" srcId="{B9B59117-AE2C-407D-A2D1-B60E1D7DFAAD}" destId="{B05F1B58-3D69-4CDB-AA27-6DCBCD53E165}" srcOrd="0" destOrd="0" presId="urn:microsoft.com/office/officeart/2005/8/layout/pyramid1"/>
    <dgm:cxn modelId="{87C2B301-28EF-4A59-9012-1192C2CF8DEB}" srcId="{1D652DC1-CAD6-4004-A79F-E43A0CC1A052}" destId="{40608F06-31DF-4109-AA8C-DDDD67974FB3}" srcOrd="5" destOrd="0" parTransId="{9BB8C3FA-EBD9-4B48-AE84-8CFB9E75478B}" sibTransId="{EC0D6EFE-6657-4F91-856D-C865F0BC5AF3}"/>
    <dgm:cxn modelId="{CA8FD4AE-658F-413F-87FB-53E567890C86}" type="presOf" srcId="{5DFE9FDB-9923-4661-B3E1-0CDE05D5E33D}" destId="{018A0E01-BAAF-4FD9-BFA3-E272D724B9AB}" srcOrd="1" destOrd="0" presId="urn:microsoft.com/office/officeart/2005/8/layout/pyramid1"/>
    <dgm:cxn modelId="{CBB84641-5668-4CCF-B18A-0B44B709B0D9}" srcId="{1D652DC1-CAD6-4004-A79F-E43A0CC1A052}" destId="{B9B59117-AE2C-407D-A2D1-B60E1D7DFAAD}" srcOrd="6" destOrd="0" parTransId="{597C0A47-A840-447E-81C6-004A0C8946DD}" sibTransId="{50F441AE-2E94-48A0-959B-8F2281BDB002}"/>
    <dgm:cxn modelId="{27BB50C3-DCC4-4287-A2A4-26C852299600}" type="presOf" srcId="{40608F06-31DF-4109-AA8C-DDDD67974FB3}" destId="{C0074E59-DBD1-4D03-85BF-BBA398172F6B}" srcOrd="1" destOrd="0" presId="urn:microsoft.com/office/officeart/2005/8/layout/pyramid1"/>
    <dgm:cxn modelId="{0B233F1A-BE11-48FE-86BC-83883B7D0B51}" type="presOf" srcId="{2F3053CD-5160-42EF-8AF3-7B8B5EA9B2AA}" destId="{FC7566E0-1B7F-4D36-96E7-972DE45D4BBF}" srcOrd="0" destOrd="0" presId="urn:microsoft.com/office/officeart/2005/8/layout/pyramid1"/>
    <dgm:cxn modelId="{BA822BA1-9E31-48B6-922A-FE1CF3516978}" type="presParOf" srcId="{217EB506-C651-4112-B875-0CA4A17B15C8}" destId="{A601F189-6F44-433F-97A3-6D1EDE246DF9}" srcOrd="0" destOrd="0" presId="urn:microsoft.com/office/officeart/2005/8/layout/pyramid1"/>
    <dgm:cxn modelId="{AF2A67F5-34B1-4911-854B-118F4FF479DE}" type="presParOf" srcId="{A601F189-6F44-433F-97A3-6D1EDE246DF9}" destId="{FC7566E0-1B7F-4D36-96E7-972DE45D4BBF}" srcOrd="0" destOrd="0" presId="urn:microsoft.com/office/officeart/2005/8/layout/pyramid1"/>
    <dgm:cxn modelId="{4EEEAF63-C35B-46B6-806F-394ABFBCB4A5}" type="presParOf" srcId="{A601F189-6F44-433F-97A3-6D1EDE246DF9}" destId="{4BC6AD1F-FCE0-4F00-BBB4-C050DA737EC8}" srcOrd="1" destOrd="0" presId="urn:microsoft.com/office/officeart/2005/8/layout/pyramid1"/>
    <dgm:cxn modelId="{A0DA8FFC-78E1-47D8-B951-CF5FCC3C28B9}" type="presParOf" srcId="{217EB506-C651-4112-B875-0CA4A17B15C8}" destId="{CF9F931E-DA48-4FFE-B797-EBB71D44EC2C}" srcOrd="1" destOrd="0" presId="urn:microsoft.com/office/officeart/2005/8/layout/pyramid1"/>
    <dgm:cxn modelId="{FEF8B461-76B7-4488-8F86-0D35DD901AA1}" type="presParOf" srcId="{CF9F931E-DA48-4FFE-B797-EBB71D44EC2C}" destId="{E6A24510-A8A3-441D-BE50-40BDB132A96B}" srcOrd="0" destOrd="0" presId="urn:microsoft.com/office/officeart/2005/8/layout/pyramid1"/>
    <dgm:cxn modelId="{94481F92-9C9E-491F-919E-08BB8AF97446}" type="presParOf" srcId="{CF9F931E-DA48-4FFE-B797-EBB71D44EC2C}" destId="{EF174076-033D-4F1F-B00E-D1323B2699DA}" srcOrd="1" destOrd="0" presId="urn:microsoft.com/office/officeart/2005/8/layout/pyramid1"/>
    <dgm:cxn modelId="{087BCD4F-D5B2-4DA0-BF2F-9233A0B86053}" type="presParOf" srcId="{217EB506-C651-4112-B875-0CA4A17B15C8}" destId="{B5617CC2-A1DC-4DC4-8825-63E553BBE4B0}" srcOrd="2" destOrd="0" presId="urn:microsoft.com/office/officeart/2005/8/layout/pyramid1"/>
    <dgm:cxn modelId="{5B5BC5FE-A72B-4476-9E0F-B7F8EE2D8014}" type="presParOf" srcId="{B5617CC2-A1DC-4DC4-8825-63E553BBE4B0}" destId="{05A46142-2273-43F3-A839-F9CCB66E4E62}" srcOrd="0" destOrd="0" presId="urn:microsoft.com/office/officeart/2005/8/layout/pyramid1"/>
    <dgm:cxn modelId="{84E91358-61F6-4178-8B00-BBD279A41D36}" type="presParOf" srcId="{B5617CC2-A1DC-4DC4-8825-63E553BBE4B0}" destId="{A7C8275B-F6EA-4EEC-A7AC-2E6DF3468D0A}" srcOrd="1" destOrd="0" presId="urn:microsoft.com/office/officeart/2005/8/layout/pyramid1"/>
    <dgm:cxn modelId="{57F61105-5859-4135-893D-3D3BDE06EBB4}" type="presParOf" srcId="{217EB506-C651-4112-B875-0CA4A17B15C8}" destId="{9EE5DF17-FD68-4543-BBF0-559FC32B5156}" srcOrd="3" destOrd="0" presId="urn:microsoft.com/office/officeart/2005/8/layout/pyramid1"/>
    <dgm:cxn modelId="{38757005-6E71-46A9-9CF5-A74F39236031}" type="presParOf" srcId="{9EE5DF17-FD68-4543-BBF0-559FC32B5156}" destId="{19F114F2-8E10-4E5C-B451-36DE57AA036C}" srcOrd="0" destOrd="0" presId="urn:microsoft.com/office/officeart/2005/8/layout/pyramid1"/>
    <dgm:cxn modelId="{64DC9C5A-5E00-4C97-A086-32532266D525}" type="presParOf" srcId="{9EE5DF17-FD68-4543-BBF0-559FC32B5156}" destId="{018A0E01-BAAF-4FD9-BFA3-E272D724B9AB}" srcOrd="1" destOrd="0" presId="urn:microsoft.com/office/officeart/2005/8/layout/pyramid1"/>
    <dgm:cxn modelId="{E2750653-B187-4911-BBE1-BFDE31A69747}" type="presParOf" srcId="{217EB506-C651-4112-B875-0CA4A17B15C8}" destId="{30613A9A-D3A2-45C9-81AD-A246A7DCE695}" srcOrd="4" destOrd="0" presId="urn:microsoft.com/office/officeart/2005/8/layout/pyramid1"/>
    <dgm:cxn modelId="{E50B933E-703F-4CB0-9C3B-D303FD410A1E}" type="presParOf" srcId="{30613A9A-D3A2-45C9-81AD-A246A7DCE695}" destId="{C2FDF2EB-38F7-44FF-89BA-98E36BF06903}" srcOrd="0" destOrd="0" presId="urn:microsoft.com/office/officeart/2005/8/layout/pyramid1"/>
    <dgm:cxn modelId="{17214F41-BC21-4869-BB29-6F19D508C95F}" type="presParOf" srcId="{30613A9A-D3A2-45C9-81AD-A246A7DCE695}" destId="{3EE595A0-A11F-470B-99B8-40B2040E2EBC}" srcOrd="1" destOrd="0" presId="urn:microsoft.com/office/officeart/2005/8/layout/pyramid1"/>
    <dgm:cxn modelId="{A3550A73-3996-4196-8112-5753C60E966B}" type="presParOf" srcId="{217EB506-C651-4112-B875-0CA4A17B15C8}" destId="{B54F71B6-5D3B-474D-B6B6-1B1495AE26BB}" srcOrd="5" destOrd="0" presId="urn:microsoft.com/office/officeart/2005/8/layout/pyramid1"/>
    <dgm:cxn modelId="{03020B22-4205-4930-B670-3223BD4A3E62}" type="presParOf" srcId="{B54F71B6-5D3B-474D-B6B6-1B1495AE26BB}" destId="{A7BA0AD2-8A63-4B3F-A319-D2EC1D5088D4}" srcOrd="0" destOrd="0" presId="urn:microsoft.com/office/officeart/2005/8/layout/pyramid1"/>
    <dgm:cxn modelId="{EAFBC215-B578-4FE1-8D3E-6D7C28690E63}" type="presParOf" srcId="{B54F71B6-5D3B-474D-B6B6-1B1495AE26BB}" destId="{C0074E59-DBD1-4D03-85BF-BBA398172F6B}" srcOrd="1" destOrd="0" presId="urn:microsoft.com/office/officeart/2005/8/layout/pyramid1"/>
    <dgm:cxn modelId="{A8D38888-B9CC-4AE1-BCF6-5F012852026F}" type="presParOf" srcId="{217EB506-C651-4112-B875-0CA4A17B15C8}" destId="{E25DB4CD-478D-433D-9868-5D56C76D38D2}" srcOrd="6" destOrd="0" presId="urn:microsoft.com/office/officeart/2005/8/layout/pyramid1"/>
    <dgm:cxn modelId="{034B7B42-D617-4D9A-BBD2-88F5623F893E}" type="presParOf" srcId="{E25DB4CD-478D-433D-9868-5D56C76D38D2}" destId="{B05F1B58-3D69-4CDB-AA27-6DCBCD53E165}" srcOrd="0" destOrd="0" presId="urn:microsoft.com/office/officeart/2005/8/layout/pyramid1"/>
    <dgm:cxn modelId="{9336BB66-25F1-4525-A06B-86998D3D9F54}" type="presParOf" srcId="{E25DB4CD-478D-433D-9868-5D56C76D38D2}" destId="{9669862F-51CF-470B-BD98-EDA107A47EE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66E0-1B7F-4D36-96E7-972DE45D4BBF}">
      <dsp:nvSpPr>
        <dsp:cNvPr id="0" name=""/>
        <dsp:cNvSpPr/>
      </dsp:nvSpPr>
      <dsp:spPr>
        <a:xfrm>
          <a:off x="3526971" y="0"/>
          <a:ext cx="1175657" cy="646566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Rijk</a:t>
          </a:r>
        </a:p>
      </dsp:txBody>
      <dsp:txXfrm>
        <a:off x="3526971" y="0"/>
        <a:ext cx="1175657" cy="646566"/>
      </dsp:txXfrm>
    </dsp:sp>
    <dsp:sp modelId="{E6A24510-A8A3-441D-BE50-40BDB132A96B}">
      <dsp:nvSpPr>
        <dsp:cNvPr id="0" name=""/>
        <dsp:cNvSpPr/>
      </dsp:nvSpPr>
      <dsp:spPr>
        <a:xfrm>
          <a:off x="2939142" y="646566"/>
          <a:ext cx="2351314" cy="646566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Afdeling</a:t>
          </a:r>
        </a:p>
      </dsp:txBody>
      <dsp:txXfrm>
        <a:off x="3350622" y="646566"/>
        <a:ext cx="1528354" cy="646566"/>
      </dsp:txXfrm>
    </dsp:sp>
    <dsp:sp modelId="{05A46142-2273-43F3-A839-F9CCB66E4E62}">
      <dsp:nvSpPr>
        <dsp:cNvPr id="0" name=""/>
        <dsp:cNvSpPr/>
      </dsp:nvSpPr>
      <dsp:spPr>
        <a:xfrm>
          <a:off x="2351314" y="1293132"/>
          <a:ext cx="3526971" cy="646566"/>
        </a:xfrm>
        <a:prstGeom prst="trapezoid">
          <a:avLst>
            <a:gd name="adj" fmla="val 909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Klasse</a:t>
          </a:r>
        </a:p>
      </dsp:txBody>
      <dsp:txXfrm>
        <a:off x="2968534" y="1293132"/>
        <a:ext cx="2292531" cy="646566"/>
      </dsp:txXfrm>
    </dsp:sp>
    <dsp:sp modelId="{19F114F2-8E10-4E5C-B451-36DE57AA036C}">
      <dsp:nvSpPr>
        <dsp:cNvPr id="0" name=""/>
        <dsp:cNvSpPr/>
      </dsp:nvSpPr>
      <dsp:spPr>
        <a:xfrm>
          <a:off x="1763485" y="1939698"/>
          <a:ext cx="4702628" cy="646566"/>
        </a:xfrm>
        <a:prstGeom prst="trapezoid">
          <a:avLst>
            <a:gd name="adj" fmla="val 9091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Orde</a:t>
          </a:r>
        </a:p>
      </dsp:txBody>
      <dsp:txXfrm>
        <a:off x="2586445" y="1939698"/>
        <a:ext cx="3056708" cy="646566"/>
      </dsp:txXfrm>
    </dsp:sp>
    <dsp:sp modelId="{C2FDF2EB-38F7-44FF-89BA-98E36BF06903}">
      <dsp:nvSpPr>
        <dsp:cNvPr id="0" name=""/>
        <dsp:cNvSpPr/>
      </dsp:nvSpPr>
      <dsp:spPr>
        <a:xfrm>
          <a:off x="1175657" y="2586264"/>
          <a:ext cx="5878285" cy="646566"/>
        </a:xfrm>
        <a:prstGeom prst="trapezoid">
          <a:avLst>
            <a:gd name="adj" fmla="val 9091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Familie</a:t>
          </a:r>
        </a:p>
      </dsp:txBody>
      <dsp:txXfrm>
        <a:off x="2204357" y="2586264"/>
        <a:ext cx="3820885" cy="646566"/>
      </dsp:txXfrm>
    </dsp:sp>
    <dsp:sp modelId="{A7BA0AD2-8A63-4B3F-A319-D2EC1D5088D4}">
      <dsp:nvSpPr>
        <dsp:cNvPr id="0" name=""/>
        <dsp:cNvSpPr/>
      </dsp:nvSpPr>
      <dsp:spPr>
        <a:xfrm>
          <a:off x="587828" y="3232830"/>
          <a:ext cx="7053942" cy="646566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Geslacht</a:t>
          </a:r>
        </a:p>
      </dsp:txBody>
      <dsp:txXfrm>
        <a:off x="1822268" y="3232830"/>
        <a:ext cx="4585062" cy="646566"/>
      </dsp:txXfrm>
    </dsp:sp>
    <dsp:sp modelId="{B05F1B58-3D69-4CDB-AA27-6DCBCD53E165}">
      <dsp:nvSpPr>
        <dsp:cNvPr id="0" name=""/>
        <dsp:cNvSpPr/>
      </dsp:nvSpPr>
      <dsp:spPr>
        <a:xfrm>
          <a:off x="0" y="3879396"/>
          <a:ext cx="8229599" cy="646566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Soort</a:t>
          </a:r>
        </a:p>
      </dsp:txBody>
      <dsp:txXfrm>
        <a:off x="1440179" y="3879396"/>
        <a:ext cx="5349240" cy="64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66E0-1B7F-4D36-96E7-972DE45D4BBF}">
      <dsp:nvSpPr>
        <dsp:cNvPr id="0" name=""/>
        <dsp:cNvSpPr/>
      </dsp:nvSpPr>
      <dsp:spPr>
        <a:xfrm>
          <a:off x="3526971" y="0"/>
          <a:ext cx="1175657" cy="646566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Rijk</a:t>
          </a:r>
        </a:p>
      </dsp:txBody>
      <dsp:txXfrm>
        <a:off x="3526971" y="0"/>
        <a:ext cx="1175657" cy="646566"/>
      </dsp:txXfrm>
    </dsp:sp>
    <dsp:sp modelId="{E6A24510-A8A3-441D-BE50-40BDB132A96B}">
      <dsp:nvSpPr>
        <dsp:cNvPr id="0" name=""/>
        <dsp:cNvSpPr/>
      </dsp:nvSpPr>
      <dsp:spPr>
        <a:xfrm>
          <a:off x="2939142" y="646566"/>
          <a:ext cx="2351314" cy="646566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Afdeling</a:t>
          </a:r>
        </a:p>
      </dsp:txBody>
      <dsp:txXfrm>
        <a:off x="3350622" y="646566"/>
        <a:ext cx="1528354" cy="646566"/>
      </dsp:txXfrm>
    </dsp:sp>
    <dsp:sp modelId="{05A46142-2273-43F3-A839-F9CCB66E4E62}">
      <dsp:nvSpPr>
        <dsp:cNvPr id="0" name=""/>
        <dsp:cNvSpPr/>
      </dsp:nvSpPr>
      <dsp:spPr>
        <a:xfrm>
          <a:off x="2351314" y="1293132"/>
          <a:ext cx="3526971" cy="646566"/>
        </a:xfrm>
        <a:prstGeom prst="trapezoid">
          <a:avLst>
            <a:gd name="adj" fmla="val 909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Klasse</a:t>
          </a:r>
        </a:p>
      </dsp:txBody>
      <dsp:txXfrm>
        <a:off x="2968534" y="1293132"/>
        <a:ext cx="2292531" cy="646566"/>
      </dsp:txXfrm>
    </dsp:sp>
    <dsp:sp modelId="{19F114F2-8E10-4E5C-B451-36DE57AA036C}">
      <dsp:nvSpPr>
        <dsp:cNvPr id="0" name=""/>
        <dsp:cNvSpPr/>
      </dsp:nvSpPr>
      <dsp:spPr>
        <a:xfrm>
          <a:off x="1763485" y="1939698"/>
          <a:ext cx="4702628" cy="646566"/>
        </a:xfrm>
        <a:prstGeom prst="trapezoid">
          <a:avLst>
            <a:gd name="adj" fmla="val 9091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Orde</a:t>
          </a:r>
        </a:p>
      </dsp:txBody>
      <dsp:txXfrm>
        <a:off x="2586445" y="1939698"/>
        <a:ext cx="3056708" cy="646566"/>
      </dsp:txXfrm>
    </dsp:sp>
    <dsp:sp modelId="{C2FDF2EB-38F7-44FF-89BA-98E36BF06903}">
      <dsp:nvSpPr>
        <dsp:cNvPr id="0" name=""/>
        <dsp:cNvSpPr/>
      </dsp:nvSpPr>
      <dsp:spPr>
        <a:xfrm>
          <a:off x="1175657" y="2586264"/>
          <a:ext cx="5878285" cy="646566"/>
        </a:xfrm>
        <a:prstGeom prst="trapezoid">
          <a:avLst>
            <a:gd name="adj" fmla="val 9091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Familie</a:t>
          </a:r>
        </a:p>
      </dsp:txBody>
      <dsp:txXfrm>
        <a:off x="2204357" y="2586264"/>
        <a:ext cx="3820885" cy="646566"/>
      </dsp:txXfrm>
    </dsp:sp>
    <dsp:sp modelId="{A7BA0AD2-8A63-4B3F-A319-D2EC1D5088D4}">
      <dsp:nvSpPr>
        <dsp:cNvPr id="0" name=""/>
        <dsp:cNvSpPr/>
      </dsp:nvSpPr>
      <dsp:spPr>
        <a:xfrm>
          <a:off x="587828" y="3232830"/>
          <a:ext cx="7053942" cy="646566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Geslacht</a:t>
          </a:r>
        </a:p>
      </dsp:txBody>
      <dsp:txXfrm>
        <a:off x="1822268" y="3232830"/>
        <a:ext cx="4585062" cy="646566"/>
      </dsp:txXfrm>
    </dsp:sp>
    <dsp:sp modelId="{B05F1B58-3D69-4CDB-AA27-6DCBCD53E165}">
      <dsp:nvSpPr>
        <dsp:cNvPr id="0" name=""/>
        <dsp:cNvSpPr/>
      </dsp:nvSpPr>
      <dsp:spPr>
        <a:xfrm>
          <a:off x="0" y="3879396"/>
          <a:ext cx="8229599" cy="646566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Soort</a:t>
          </a:r>
        </a:p>
      </dsp:txBody>
      <dsp:txXfrm>
        <a:off x="1440179" y="3879396"/>
        <a:ext cx="5349240" cy="64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66E0-1B7F-4D36-96E7-972DE45D4BBF}">
      <dsp:nvSpPr>
        <dsp:cNvPr id="0" name=""/>
        <dsp:cNvSpPr/>
      </dsp:nvSpPr>
      <dsp:spPr>
        <a:xfrm>
          <a:off x="3526971" y="0"/>
          <a:ext cx="1175657" cy="646566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Rijk</a:t>
          </a:r>
        </a:p>
      </dsp:txBody>
      <dsp:txXfrm>
        <a:off x="3526971" y="0"/>
        <a:ext cx="1175657" cy="646566"/>
      </dsp:txXfrm>
    </dsp:sp>
    <dsp:sp modelId="{E6A24510-A8A3-441D-BE50-40BDB132A96B}">
      <dsp:nvSpPr>
        <dsp:cNvPr id="0" name=""/>
        <dsp:cNvSpPr/>
      </dsp:nvSpPr>
      <dsp:spPr>
        <a:xfrm>
          <a:off x="2939142" y="646566"/>
          <a:ext cx="2351314" cy="646566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Afdeling</a:t>
          </a:r>
        </a:p>
      </dsp:txBody>
      <dsp:txXfrm>
        <a:off x="3350622" y="646566"/>
        <a:ext cx="1528354" cy="646566"/>
      </dsp:txXfrm>
    </dsp:sp>
    <dsp:sp modelId="{05A46142-2273-43F3-A839-F9CCB66E4E62}">
      <dsp:nvSpPr>
        <dsp:cNvPr id="0" name=""/>
        <dsp:cNvSpPr/>
      </dsp:nvSpPr>
      <dsp:spPr>
        <a:xfrm>
          <a:off x="2351314" y="1293132"/>
          <a:ext cx="3526971" cy="646566"/>
        </a:xfrm>
        <a:prstGeom prst="trapezoid">
          <a:avLst>
            <a:gd name="adj" fmla="val 909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Klasse</a:t>
          </a:r>
        </a:p>
      </dsp:txBody>
      <dsp:txXfrm>
        <a:off x="2968534" y="1293132"/>
        <a:ext cx="2292531" cy="646566"/>
      </dsp:txXfrm>
    </dsp:sp>
    <dsp:sp modelId="{19F114F2-8E10-4E5C-B451-36DE57AA036C}">
      <dsp:nvSpPr>
        <dsp:cNvPr id="0" name=""/>
        <dsp:cNvSpPr/>
      </dsp:nvSpPr>
      <dsp:spPr>
        <a:xfrm>
          <a:off x="1763485" y="1939698"/>
          <a:ext cx="4702628" cy="646566"/>
        </a:xfrm>
        <a:prstGeom prst="trapezoid">
          <a:avLst>
            <a:gd name="adj" fmla="val 9091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Orde</a:t>
          </a:r>
        </a:p>
      </dsp:txBody>
      <dsp:txXfrm>
        <a:off x="2586445" y="1939698"/>
        <a:ext cx="3056708" cy="646566"/>
      </dsp:txXfrm>
    </dsp:sp>
    <dsp:sp modelId="{C2FDF2EB-38F7-44FF-89BA-98E36BF06903}">
      <dsp:nvSpPr>
        <dsp:cNvPr id="0" name=""/>
        <dsp:cNvSpPr/>
      </dsp:nvSpPr>
      <dsp:spPr>
        <a:xfrm>
          <a:off x="1175657" y="2586264"/>
          <a:ext cx="5878285" cy="646566"/>
        </a:xfrm>
        <a:prstGeom prst="trapezoid">
          <a:avLst>
            <a:gd name="adj" fmla="val 9091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Familie</a:t>
          </a:r>
        </a:p>
      </dsp:txBody>
      <dsp:txXfrm>
        <a:off x="2204357" y="2586264"/>
        <a:ext cx="3820885" cy="646566"/>
      </dsp:txXfrm>
    </dsp:sp>
    <dsp:sp modelId="{A7BA0AD2-8A63-4B3F-A319-D2EC1D5088D4}">
      <dsp:nvSpPr>
        <dsp:cNvPr id="0" name=""/>
        <dsp:cNvSpPr/>
      </dsp:nvSpPr>
      <dsp:spPr>
        <a:xfrm>
          <a:off x="587828" y="3232830"/>
          <a:ext cx="7053942" cy="646566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Geslacht</a:t>
          </a:r>
        </a:p>
      </dsp:txBody>
      <dsp:txXfrm>
        <a:off x="1822268" y="3232830"/>
        <a:ext cx="4585062" cy="646566"/>
      </dsp:txXfrm>
    </dsp:sp>
    <dsp:sp modelId="{B05F1B58-3D69-4CDB-AA27-6DCBCD53E165}">
      <dsp:nvSpPr>
        <dsp:cNvPr id="0" name=""/>
        <dsp:cNvSpPr/>
      </dsp:nvSpPr>
      <dsp:spPr>
        <a:xfrm>
          <a:off x="0" y="3879396"/>
          <a:ext cx="8229599" cy="646566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Soort</a:t>
          </a:r>
        </a:p>
      </dsp:txBody>
      <dsp:txXfrm>
        <a:off x="1440179" y="3879396"/>
        <a:ext cx="5349240" cy="646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66E0-1B7F-4D36-96E7-972DE45D4BBF}">
      <dsp:nvSpPr>
        <dsp:cNvPr id="0" name=""/>
        <dsp:cNvSpPr/>
      </dsp:nvSpPr>
      <dsp:spPr>
        <a:xfrm>
          <a:off x="3526971" y="0"/>
          <a:ext cx="1175657" cy="646566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Rijk</a:t>
          </a:r>
        </a:p>
      </dsp:txBody>
      <dsp:txXfrm>
        <a:off x="3526971" y="0"/>
        <a:ext cx="1175657" cy="646566"/>
      </dsp:txXfrm>
    </dsp:sp>
    <dsp:sp modelId="{E6A24510-A8A3-441D-BE50-40BDB132A96B}">
      <dsp:nvSpPr>
        <dsp:cNvPr id="0" name=""/>
        <dsp:cNvSpPr/>
      </dsp:nvSpPr>
      <dsp:spPr>
        <a:xfrm>
          <a:off x="2939142" y="646566"/>
          <a:ext cx="2351314" cy="646566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Afdeling</a:t>
          </a:r>
        </a:p>
      </dsp:txBody>
      <dsp:txXfrm>
        <a:off x="3350622" y="646566"/>
        <a:ext cx="1528354" cy="646566"/>
      </dsp:txXfrm>
    </dsp:sp>
    <dsp:sp modelId="{05A46142-2273-43F3-A839-F9CCB66E4E62}">
      <dsp:nvSpPr>
        <dsp:cNvPr id="0" name=""/>
        <dsp:cNvSpPr/>
      </dsp:nvSpPr>
      <dsp:spPr>
        <a:xfrm>
          <a:off x="2351314" y="1293132"/>
          <a:ext cx="3526971" cy="646566"/>
        </a:xfrm>
        <a:prstGeom prst="trapezoid">
          <a:avLst>
            <a:gd name="adj" fmla="val 909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Klasse</a:t>
          </a:r>
        </a:p>
      </dsp:txBody>
      <dsp:txXfrm>
        <a:off x="2968534" y="1293132"/>
        <a:ext cx="2292531" cy="646566"/>
      </dsp:txXfrm>
    </dsp:sp>
    <dsp:sp modelId="{19F114F2-8E10-4E5C-B451-36DE57AA036C}">
      <dsp:nvSpPr>
        <dsp:cNvPr id="0" name=""/>
        <dsp:cNvSpPr/>
      </dsp:nvSpPr>
      <dsp:spPr>
        <a:xfrm>
          <a:off x="1763485" y="1939698"/>
          <a:ext cx="4702628" cy="646566"/>
        </a:xfrm>
        <a:prstGeom prst="trapezoid">
          <a:avLst>
            <a:gd name="adj" fmla="val 9091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Orde</a:t>
          </a:r>
        </a:p>
      </dsp:txBody>
      <dsp:txXfrm>
        <a:off x="2586445" y="1939698"/>
        <a:ext cx="3056708" cy="646566"/>
      </dsp:txXfrm>
    </dsp:sp>
    <dsp:sp modelId="{C2FDF2EB-38F7-44FF-89BA-98E36BF06903}">
      <dsp:nvSpPr>
        <dsp:cNvPr id="0" name=""/>
        <dsp:cNvSpPr/>
      </dsp:nvSpPr>
      <dsp:spPr>
        <a:xfrm>
          <a:off x="1175657" y="2586264"/>
          <a:ext cx="5878285" cy="646566"/>
        </a:xfrm>
        <a:prstGeom prst="trapezoid">
          <a:avLst>
            <a:gd name="adj" fmla="val 9091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Familie</a:t>
          </a:r>
        </a:p>
      </dsp:txBody>
      <dsp:txXfrm>
        <a:off x="2204357" y="2586264"/>
        <a:ext cx="3820885" cy="646566"/>
      </dsp:txXfrm>
    </dsp:sp>
    <dsp:sp modelId="{A7BA0AD2-8A63-4B3F-A319-D2EC1D5088D4}">
      <dsp:nvSpPr>
        <dsp:cNvPr id="0" name=""/>
        <dsp:cNvSpPr/>
      </dsp:nvSpPr>
      <dsp:spPr>
        <a:xfrm>
          <a:off x="587828" y="3232830"/>
          <a:ext cx="7053942" cy="646566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Geslacht</a:t>
          </a:r>
        </a:p>
      </dsp:txBody>
      <dsp:txXfrm>
        <a:off x="1822268" y="3232830"/>
        <a:ext cx="4585062" cy="646566"/>
      </dsp:txXfrm>
    </dsp:sp>
    <dsp:sp modelId="{B05F1B58-3D69-4CDB-AA27-6DCBCD53E165}">
      <dsp:nvSpPr>
        <dsp:cNvPr id="0" name=""/>
        <dsp:cNvSpPr/>
      </dsp:nvSpPr>
      <dsp:spPr>
        <a:xfrm>
          <a:off x="0" y="3879396"/>
          <a:ext cx="8229599" cy="646566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Soort</a:t>
          </a:r>
        </a:p>
      </dsp:txBody>
      <dsp:txXfrm>
        <a:off x="1440179" y="3879396"/>
        <a:ext cx="5349240" cy="64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056B7-A0C6-4591-9D54-A740145BA4A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A5E57-D1DD-49E9-9603-E01A2E60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4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D67C-FDE2-45EF-9FE5-2FFE003ED5A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17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23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76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93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E54-E175-41DD-A179-4F73444F44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07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73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3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8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09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71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19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7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00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6504F-AB71-41DA-AF52-DEB651122EBB}" type="datetimeFigureOut">
              <a:rPr lang="nl-NL" smtClean="0"/>
              <a:t>20-1-2017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4F55-3D72-4CFC-B1AB-648196D9C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55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youtube.com/watch?v=gEwzDydciW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32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2" r="18626" b="30513"/>
          <a:stretch/>
        </p:blipFill>
        <p:spPr bwMode="auto">
          <a:xfrm>
            <a:off x="6240016" y="1124744"/>
            <a:ext cx="2195772" cy="10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Indeling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1992313" y="1628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54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dirty="0">
                <a:solidFill>
                  <a:schemeClr val="accent6"/>
                </a:solidFill>
              </a:rPr>
              <a:t>Het plantenrijk wordt verder ingedeeld in afdelingen: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66988" y="1600201"/>
            <a:ext cx="3452812" cy="4525963"/>
          </a:xfrm>
        </p:spPr>
        <p:txBody>
          <a:bodyPr/>
          <a:lstStyle/>
          <a:p>
            <a:pPr eaLnBrk="1" hangingPunct="1"/>
            <a:r>
              <a:rPr lang="nl-NL" altLang="nl-NL"/>
              <a:t>Wieren (algen)</a:t>
            </a:r>
          </a:p>
          <a:p>
            <a:pPr eaLnBrk="1" hangingPunct="1"/>
            <a:r>
              <a:rPr lang="nl-NL" altLang="nl-NL"/>
              <a:t>Sporenplanten</a:t>
            </a:r>
          </a:p>
          <a:p>
            <a:pPr eaLnBrk="1" hangingPunct="1"/>
            <a:r>
              <a:rPr lang="nl-NL" altLang="nl-NL"/>
              <a:t>Zaadplanten</a:t>
            </a:r>
          </a:p>
        </p:txBody>
      </p:sp>
      <p:pic>
        <p:nvPicPr>
          <p:cNvPr id="29703" name="Picture 7" descr="asparagus-fer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9" y="3860800"/>
            <a:ext cx="3311525" cy="2484438"/>
          </a:xfrm>
          <a:noFill/>
        </p:spPr>
      </p:pic>
      <p:pic>
        <p:nvPicPr>
          <p:cNvPr id="29701" name="Picture 5" descr="large_alg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557339"/>
            <a:ext cx="33115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872399877_988f2c2d9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3860800"/>
            <a:ext cx="3276600" cy="2457450"/>
          </a:xfrm>
          <a:noFill/>
        </p:spPr>
      </p:pic>
    </p:spTree>
    <p:extLst>
      <p:ext uri="{BB962C8B-B14F-4D97-AF65-F5344CB8AC3E}">
        <p14:creationId xmlns:p14="http://schemas.microsoft.com/office/powerpoint/2010/main" val="23066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6276" y="2852738"/>
            <a:ext cx="5688013" cy="2089150"/>
          </a:xfrm>
        </p:spPr>
        <p:txBody>
          <a:bodyPr/>
          <a:lstStyle/>
          <a:p>
            <a:pPr eaLnBrk="1" hangingPunct="1"/>
            <a:r>
              <a:rPr lang="nl-NL" altLang="nl-NL" sz="3600" dirty="0"/>
              <a:t>Organen</a:t>
            </a:r>
          </a:p>
          <a:p>
            <a:pPr lvl="2" eaLnBrk="1" hangingPunct="1"/>
            <a:r>
              <a:rPr lang="nl-NL" altLang="nl-NL" sz="2800" dirty="0"/>
              <a:t>Wortels, stengels, bladeren</a:t>
            </a:r>
          </a:p>
          <a:p>
            <a:pPr lvl="2" eaLnBrk="1" hangingPunct="1"/>
            <a:r>
              <a:rPr lang="nl-NL" altLang="nl-NL" sz="2800" dirty="0"/>
              <a:t>Bloemen</a:t>
            </a:r>
            <a:endParaRPr lang="nl-NL" altLang="nl-NL" sz="1600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92313" y="1341438"/>
            <a:ext cx="82296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l-NL" altLang="nl-NL" sz="3200" dirty="0"/>
              <a:t>Om organismen uit het plantenrijk verder in te delen in afdelingen, worden de volgende kenmerken gebruikt: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l-NL" altLang="nl-NL" sz="3200" dirty="0"/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chemeClr val="accent6"/>
                </a:solidFill>
              </a:rPr>
              <a:t>Indeling in afdelingen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143250" y="4508501"/>
            <a:ext cx="5041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nl-NL" altLang="nl-NL" sz="3200" dirty="0">
                <a:cs typeface="Arial" charset="0"/>
              </a:rPr>
              <a:t>•	</a:t>
            </a:r>
            <a:r>
              <a:rPr lang="nl-NL" altLang="nl-NL" sz="3200" dirty="0"/>
              <a:t>Manier van voortplanten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altLang="nl-NL" sz="2400" dirty="0"/>
              <a:t>Deling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altLang="nl-NL" sz="2400" dirty="0"/>
              <a:t>Sporen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altLang="nl-NL" sz="2400" dirty="0"/>
              <a:t>Zaden</a:t>
            </a:r>
          </a:p>
        </p:txBody>
      </p:sp>
    </p:spTree>
    <p:extLst>
      <p:ext uri="{BB962C8B-B14F-4D97-AF65-F5344CB8AC3E}">
        <p14:creationId xmlns:p14="http://schemas.microsoft.com/office/powerpoint/2010/main" val="42464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solidFill>
                  <a:schemeClr val="accent6"/>
                </a:solidFill>
              </a:rPr>
              <a:t>Kenmerken van afdelingen</a:t>
            </a:r>
          </a:p>
        </p:txBody>
      </p:sp>
      <p:graphicFrame>
        <p:nvGraphicFramePr>
          <p:cNvPr id="134190" name="Group 46"/>
          <p:cNvGraphicFramePr>
            <a:graphicFrameLocks noGrp="1"/>
          </p:cNvGraphicFramePr>
          <p:nvPr/>
        </p:nvGraphicFramePr>
        <p:xfrm>
          <a:off x="2279651" y="1628775"/>
          <a:ext cx="7561263" cy="4264026"/>
        </p:xfrm>
        <a:graphic>
          <a:graphicData uri="http://schemas.openxmlformats.org/drawingml/2006/table">
            <a:tbl>
              <a:tblPr/>
              <a:tblGrid>
                <a:gridCol w="247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Voortplanting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Wieren/Algen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Sporenplanten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Wortels, stengels en bladeren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Zaadplanten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Wortels, stengels, bladeren en bloemen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3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chemeClr val="accent6"/>
                </a:solidFill>
              </a:rPr>
              <a:t>Wieren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341439"/>
            <a:ext cx="4038600" cy="4713287"/>
          </a:xfrm>
        </p:spPr>
        <p:txBody>
          <a:bodyPr/>
          <a:lstStyle/>
          <a:p>
            <a:pPr eaLnBrk="1" hangingPunct="1"/>
            <a:r>
              <a:rPr lang="nl-NL" altLang="nl-NL" u="sng" dirty="0"/>
              <a:t>Geen</a:t>
            </a:r>
            <a:r>
              <a:rPr lang="nl-NL" altLang="nl-NL" dirty="0"/>
              <a:t> wortels, stengels of bladeren</a:t>
            </a:r>
          </a:p>
          <a:p>
            <a:pPr eaLnBrk="1" hangingPunct="1"/>
            <a:r>
              <a:rPr lang="nl-NL" altLang="nl-NL" u="sng" dirty="0"/>
              <a:t>Geen</a:t>
            </a:r>
            <a:r>
              <a:rPr lang="nl-NL" altLang="nl-NL" dirty="0"/>
              <a:t> bloemen</a:t>
            </a:r>
          </a:p>
          <a:p>
            <a:pPr eaLnBrk="1" hangingPunct="1"/>
            <a:r>
              <a:rPr lang="nl-NL" altLang="nl-NL" dirty="0"/>
              <a:t>Voortplanting vooral d.m.v. deling</a:t>
            </a:r>
          </a:p>
          <a:p>
            <a:pPr eaLnBrk="1" hangingPunct="1">
              <a:buFontTx/>
              <a:buNone/>
            </a:pPr>
            <a:endParaRPr lang="nl-NL" altLang="nl-NL" dirty="0"/>
          </a:p>
        </p:txBody>
      </p:sp>
      <p:pic>
        <p:nvPicPr>
          <p:cNvPr id="33797" name="Picture 5" descr="zeewier_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1484313"/>
            <a:ext cx="4030662" cy="4679950"/>
          </a:xfr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80325" y="614362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nl-NL" sz="2400"/>
              <a:t>Knotswier</a:t>
            </a:r>
          </a:p>
        </p:txBody>
      </p:sp>
      <p:pic>
        <p:nvPicPr>
          <p:cNvPr id="33801" name="Picture 9" descr="alg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3789364"/>
            <a:ext cx="4176712" cy="2378075"/>
          </a:xfrm>
          <a:noFill/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648075" y="6143625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nl-NL" sz="2400"/>
              <a:t>Algen</a:t>
            </a:r>
          </a:p>
        </p:txBody>
      </p:sp>
    </p:spTree>
    <p:extLst>
      <p:ext uri="{BB962C8B-B14F-4D97-AF65-F5344CB8AC3E}">
        <p14:creationId xmlns:p14="http://schemas.microsoft.com/office/powerpoint/2010/main" val="257710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solidFill>
                  <a:schemeClr val="accent6"/>
                </a:solidFill>
              </a:rPr>
              <a:t>Sporenplanten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330700" cy="4525963"/>
          </a:xfrm>
        </p:spPr>
        <p:txBody>
          <a:bodyPr/>
          <a:lstStyle/>
          <a:p>
            <a:pPr eaLnBrk="1" hangingPunct="1"/>
            <a:r>
              <a:rPr lang="nl-NL" altLang="nl-NL" sz="2400" u="sng"/>
              <a:t>Wel</a:t>
            </a:r>
            <a:r>
              <a:rPr lang="nl-NL" altLang="nl-NL" sz="2400"/>
              <a:t> wortels, stengels en bladeren</a:t>
            </a:r>
          </a:p>
          <a:p>
            <a:pPr eaLnBrk="1" hangingPunct="1"/>
            <a:r>
              <a:rPr lang="nl-NL" altLang="nl-NL" sz="2400" u="sng"/>
              <a:t>Geen</a:t>
            </a:r>
            <a:r>
              <a:rPr lang="nl-NL" altLang="nl-NL" sz="2400"/>
              <a:t> bloemen</a:t>
            </a:r>
          </a:p>
          <a:p>
            <a:pPr eaLnBrk="1" hangingPunct="1"/>
            <a:r>
              <a:rPr lang="nl-NL" altLang="nl-NL" sz="2400"/>
              <a:t>Voortplanting d.m.v. sporen</a:t>
            </a:r>
          </a:p>
          <a:p>
            <a:pPr eaLnBrk="1" hangingPunct="1">
              <a:buFontTx/>
              <a:buNone/>
            </a:pPr>
            <a:endParaRPr lang="nl-NL" altLang="nl-NL" sz="2400"/>
          </a:p>
        </p:txBody>
      </p:sp>
      <p:pic>
        <p:nvPicPr>
          <p:cNvPr id="34821" name="Picture 5" descr="FERN-BF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1341439"/>
            <a:ext cx="3636963" cy="4751387"/>
          </a:xfr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527800" y="6092825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Varenplant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063750" y="6092825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Mos op een boomstronk</a:t>
            </a:r>
          </a:p>
        </p:txBody>
      </p:sp>
      <p:pic>
        <p:nvPicPr>
          <p:cNvPr id="34826" name="Picture 10" descr="DSC_066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3357563"/>
            <a:ext cx="4248150" cy="2730500"/>
          </a:xfrm>
          <a:noFill/>
        </p:spPr>
      </p:pic>
    </p:spTree>
    <p:extLst>
      <p:ext uri="{BB962C8B-B14F-4D97-AF65-F5344CB8AC3E}">
        <p14:creationId xmlns:p14="http://schemas.microsoft.com/office/powerpoint/2010/main" val="24851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63750" y="1628776"/>
            <a:ext cx="4038600" cy="4525963"/>
          </a:xfrm>
        </p:spPr>
        <p:txBody>
          <a:bodyPr/>
          <a:lstStyle/>
          <a:p>
            <a:pPr eaLnBrk="1" hangingPunct="1"/>
            <a:r>
              <a:rPr lang="nl-NL" altLang="nl-NL" sz="2400" u="sng"/>
              <a:t>Wel</a:t>
            </a:r>
            <a:r>
              <a:rPr lang="nl-NL" altLang="nl-NL" sz="2400"/>
              <a:t> wortels, stengels en bladeren</a:t>
            </a:r>
          </a:p>
          <a:p>
            <a:pPr eaLnBrk="1" hangingPunct="1"/>
            <a:r>
              <a:rPr lang="nl-NL" altLang="nl-NL" sz="2400" u="sng"/>
              <a:t>Wel</a:t>
            </a:r>
            <a:r>
              <a:rPr lang="nl-NL" altLang="nl-NL" sz="2400"/>
              <a:t> bloemen</a:t>
            </a:r>
          </a:p>
          <a:p>
            <a:pPr eaLnBrk="1" hangingPunct="1"/>
            <a:r>
              <a:rPr lang="nl-NL" altLang="nl-NL" sz="2400"/>
              <a:t>Voortplanting via zaden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4400" dirty="0">
                <a:solidFill>
                  <a:schemeClr val="accent6"/>
                </a:solidFill>
              </a:rPr>
              <a:t>Zaadplanten</a:t>
            </a:r>
          </a:p>
        </p:txBody>
      </p:sp>
      <p:pic>
        <p:nvPicPr>
          <p:cNvPr id="36871" name="Picture 7" descr="Anemone-coronar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787" r="992" b="787"/>
          <a:stretch>
            <a:fillRect/>
          </a:stretch>
        </p:blipFill>
        <p:spPr>
          <a:xfrm>
            <a:off x="6440489" y="1341438"/>
            <a:ext cx="3811587" cy="4824412"/>
          </a:xfrm>
          <a:noFill/>
        </p:spPr>
      </p:pic>
      <p:pic>
        <p:nvPicPr>
          <p:cNvPr id="36874" name="Picture 10" descr="lily_pad_lotus_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500438"/>
            <a:ext cx="4032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927350" y="616585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Waterlelie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7104064" y="6165850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Anemoon</a:t>
            </a:r>
          </a:p>
        </p:txBody>
      </p:sp>
    </p:spTree>
    <p:extLst>
      <p:ext uri="{BB962C8B-B14F-4D97-AF65-F5344CB8AC3E}">
        <p14:creationId xmlns:p14="http://schemas.microsoft.com/office/powerpoint/2010/main" val="20276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8" name="Rectangle 18"/>
          <p:cNvSpPr>
            <a:spLocks noChangeArrowheads="1"/>
          </p:cNvSpPr>
          <p:nvPr/>
        </p:nvSpPr>
        <p:spPr bwMode="auto">
          <a:xfrm>
            <a:off x="7751763" y="2708276"/>
            <a:ext cx="2736850" cy="2665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4400" dirty="0">
                <a:solidFill>
                  <a:schemeClr val="accent6"/>
                </a:solidFill>
              </a:rPr>
              <a:t>Zaadplanten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135189" y="1268414"/>
            <a:ext cx="78501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nl-NL" sz="2800"/>
              <a:t>Zaadplanten planten zich voort met behulp van bloemen. Uit bloemen groeien vruchten met daarin de zaden.</a:t>
            </a:r>
          </a:p>
        </p:txBody>
      </p:sp>
      <p:pic>
        <p:nvPicPr>
          <p:cNvPr id="107527" name="Picture 7" descr="arkan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708276"/>
            <a:ext cx="24145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9" descr="ap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2708275"/>
            <a:ext cx="343058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1" name="Picture 11" descr="Apple_seeds_-_variety_Reglindis_(ak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3716338"/>
            <a:ext cx="2736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703389" y="5373688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Appelbloesem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295776" y="5373688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Appels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7751763" y="5373688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Appelzaden</a:t>
            </a: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6527800" y="5589588"/>
            <a:ext cx="1657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4008439" y="5589588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4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7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7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8" grpId="0" animBg="1"/>
      <p:bldP spid="107536" grpId="0" animBg="1"/>
      <p:bldP spid="1075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4400" dirty="0">
                <a:solidFill>
                  <a:schemeClr val="accent6"/>
                </a:solidFill>
              </a:rPr>
              <a:t>Zaadplanten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135189" y="1268414"/>
            <a:ext cx="7850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nl-NL" sz="2800" dirty="0"/>
              <a:t>Zaadplanten vallen onder te verdelen in </a:t>
            </a:r>
            <a:r>
              <a:rPr lang="nl-NL" altLang="nl-NL" sz="2800" b="1" dirty="0" err="1"/>
              <a:t>bedektzadigen</a:t>
            </a:r>
            <a:r>
              <a:rPr lang="nl-NL" altLang="nl-NL" sz="2800" dirty="0"/>
              <a:t> en </a:t>
            </a:r>
            <a:r>
              <a:rPr lang="nl-NL" altLang="nl-NL" sz="2800" b="1" dirty="0"/>
              <a:t>naaktzadigen</a:t>
            </a:r>
            <a:r>
              <a:rPr lang="nl-NL" altLang="nl-NL" sz="2800" dirty="0"/>
              <a:t>.</a:t>
            </a:r>
          </a:p>
        </p:txBody>
      </p:sp>
      <p:pic>
        <p:nvPicPr>
          <p:cNvPr id="107529" name="Picture 9" descr="ap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674797"/>
            <a:ext cx="343058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1" name="Picture 11" descr="Apple_seeds_-_variety_Reglindis_(ak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121319"/>
            <a:ext cx="2736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703389" y="5373689"/>
            <a:ext cx="2376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 dirty="0"/>
              <a:t>Zaden in een </a:t>
            </a:r>
            <a:r>
              <a:rPr lang="nl-NL" altLang="nl-NL" sz="2400" u="sng" dirty="0"/>
              <a:t>vrucht</a:t>
            </a:r>
            <a:r>
              <a:rPr lang="nl-NL" altLang="nl-NL" sz="2400" dirty="0"/>
              <a:t>: </a:t>
            </a:r>
            <a:r>
              <a:rPr lang="nl-NL" altLang="nl-NL" sz="2400" dirty="0" err="1"/>
              <a:t>bedektzadigen</a:t>
            </a:r>
            <a:endParaRPr lang="nl-NL" altLang="nl-NL" sz="2400" dirty="0"/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7751763" y="5373689"/>
            <a:ext cx="2736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 dirty="0"/>
              <a:t>Zaden in een </a:t>
            </a:r>
            <a:r>
              <a:rPr lang="nl-NL" altLang="nl-NL" sz="2400" u="sng" dirty="0"/>
              <a:t>kegel</a:t>
            </a:r>
            <a:r>
              <a:rPr lang="nl-NL" altLang="nl-NL" sz="2400" dirty="0"/>
              <a:t>: naaktzadigen</a:t>
            </a:r>
          </a:p>
        </p:txBody>
      </p:sp>
      <p:pic>
        <p:nvPicPr>
          <p:cNvPr id="1026" name="Picture 2" descr="http://static.nationalgeographic.nl/pictures/genjUserPhotoPicture/mediaBig/83/17/23/dennenappel-3-2317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656280"/>
            <a:ext cx="3857038" cy="257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1/16/Seed_pinus_sylvestris_1_beentree.jpg/109px-Seed_pinus_sylvestris_1_beentre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4230688"/>
            <a:ext cx="1470273" cy="16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7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7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5" t="19084" r="18626" b="52690"/>
          <a:stretch/>
        </p:blipFill>
        <p:spPr bwMode="auto">
          <a:xfrm>
            <a:off x="6600056" y="1234026"/>
            <a:ext cx="1304364" cy="127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Indeling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1992313" y="1628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917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054850" y="1685926"/>
            <a:ext cx="3613150" cy="11668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dirty="0">
                <a:solidFill>
                  <a:schemeClr val="tx1">
                    <a:tint val="75000"/>
                  </a:schemeClr>
                </a:solidFill>
              </a:rPr>
              <a:t>Thema 4: ordening</a:t>
            </a:r>
          </a:p>
        </p:txBody>
      </p:sp>
      <p:sp>
        <p:nvSpPr>
          <p:cNvPr id="2" name="AutoShape 12" descr="http://www.knowyourownskin.com.au/media/3883/understanding-skin_the-body_sbiggest-organ_the-skin-is-larger-than-any-other-organ-small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0" name="Picture 2" descr="http://www.all-creatures.org/hope/gw/evolutionary_tree_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15" y="836712"/>
            <a:ext cx="503578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4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16276" y="2852738"/>
            <a:ext cx="5688013" cy="2089150"/>
          </a:xfrm>
        </p:spPr>
        <p:txBody>
          <a:bodyPr/>
          <a:lstStyle/>
          <a:p>
            <a:pPr eaLnBrk="1" hangingPunct="1"/>
            <a:r>
              <a:rPr lang="nl-NL" altLang="nl-NL"/>
              <a:t>Skelet</a:t>
            </a:r>
          </a:p>
          <a:p>
            <a:pPr lvl="2" eaLnBrk="1" hangingPunct="1"/>
            <a:r>
              <a:rPr lang="nl-NL" altLang="nl-NL" sz="2800"/>
              <a:t>Wel of geen skelet?</a:t>
            </a:r>
          </a:p>
          <a:p>
            <a:pPr lvl="2" eaLnBrk="1" hangingPunct="1"/>
            <a:r>
              <a:rPr lang="nl-NL" altLang="nl-NL" sz="2800"/>
              <a:t>Wat voor skelet?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92313" y="1341438"/>
            <a:ext cx="82296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l-NL" altLang="nl-NL" sz="3200"/>
              <a:t>Om organismen uit het dierenrijk verder in te delen in afdelingen, worden de volgende kenmerken gebruikt: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l-NL" altLang="nl-NL" sz="3200"/>
          </a:p>
        </p:txBody>
      </p:sp>
      <p:sp>
        <p:nvSpPr>
          <p:cNvPr id="133124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/>
              <a:t>Indeling in afdelingen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143250" y="4508501"/>
            <a:ext cx="61928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nl-NL" altLang="nl-NL" sz="3200">
                <a:cs typeface="Arial" charset="0"/>
              </a:rPr>
              <a:t>•	</a:t>
            </a:r>
            <a:r>
              <a:rPr lang="nl-NL" altLang="nl-NL" sz="3200"/>
              <a:t>Symmetrie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altLang="nl-NL" sz="2800"/>
              <a:t>Wel of niet symmetrisch?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altLang="nl-NL" sz="2800"/>
              <a:t>Wat voor symmetrie?</a:t>
            </a:r>
          </a:p>
        </p:txBody>
      </p:sp>
    </p:spTree>
    <p:extLst>
      <p:ext uri="{BB962C8B-B14F-4D97-AF65-F5344CB8AC3E}">
        <p14:creationId xmlns:p14="http://schemas.microsoft.com/office/powerpoint/2010/main" val="42280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Symmetrie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Als een dier in gelijke (of spiegelbeeldige) delen verdeeld kan worden, noemen we dat symmetrisch.</a:t>
            </a:r>
          </a:p>
          <a:p>
            <a:pPr eaLnBrk="1" hangingPunct="1"/>
            <a:endParaRPr lang="nl-NL" altLang="nl-NL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351088" y="6165850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niet-symmetrisch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7104064" y="6165850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symmetrisch</a:t>
            </a:r>
          </a:p>
        </p:txBody>
      </p:sp>
      <p:sp>
        <p:nvSpPr>
          <p:cNvPr id="132102" name="Freeform 6"/>
          <p:cNvSpPr>
            <a:spLocks/>
          </p:cNvSpPr>
          <p:nvPr/>
        </p:nvSpPr>
        <p:spPr bwMode="auto">
          <a:xfrm>
            <a:off x="1847851" y="3284539"/>
            <a:ext cx="3997325" cy="2892425"/>
          </a:xfrm>
          <a:custGeom>
            <a:avLst/>
            <a:gdLst>
              <a:gd name="T0" fmla="*/ 2012 w 2245"/>
              <a:gd name="T1" fmla="*/ 530 h 1641"/>
              <a:gd name="T2" fmla="*/ 1830 w 2245"/>
              <a:gd name="T3" fmla="*/ 76 h 1641"/>
              <a:gd name="T4" fmla="*/ 1467 w 2245"/>
              <a:gd name="T5" fmla="*/ 76 h 1641"/>
              <a:gd name="T6" fmla="*/ 1377 w 2245"/>
              <a:gd name="T7" fmla="*/ 394 h 1641"/>
              <a:gd name="T8" fmla="*/ 1558 w 2245"/>
              <a:gd name="T9" fmla="*/ 666 h 1641"/>
              <a:gd name="T10" fmla="*/ 1377 w 2245"/>
              <a:gd name="T11" fmla="*/ 938 h 1641"/>
              <a:gd name="T12" fmla="*/ 968 w 2245"/>
              <a:gd name="T13" fmla="*/ 893 h 1641"/>
              <a:gd name="T14" fmla="*/ 1195 w 2245"/>
              <a:gd name="T15" fmla="*/ 620 h 1641"/>
              <a:gd name="T16" fmla="*/ 1059 w 2245"/>
              <a:gd name="T17" fmla="*/ 394 h 1641"/>
              <a:gd name="T18" fmla="*/ 878 w 2245"/>
              <a:gd name="T19" fmla="*/ 530 h 1641"/>
              <a:gd name="T20" fmla="*/ 787 w 2245"/>
              <a:gd name="T21" fmla="*/ 802 h 1641"/>
              <a:gd name="T22" fmla="*/ 878 w 2245"/>
              <a:gd name="T23" fmla="*/ 1074 h 1641"/>
              <a:gd name="T24" fmla="*/ 560 w 2245"/>
              <a:gd name="T25" fmla="*/ 1301 h 1641"/>
              <a:gd name="T26" fmla="*/ 288 w 2245"/>
              <a:gd name="T27" fmla="*/ 1119 h 1641"/>
              <a:gd name="T28" fmla="*/ 197 w 2245"/>
              <a:gd name="T29" fmla="*/ 1392 h 1641"/>
              <a:gd name="T30" fmla="*/ 1467 w 2245"/>
              <a:gd name="T31" fmla="*/ 1392 h 1641"/>
              <a:gd name="T32" fmla="*/ 1921 w 2245"/>
              <a:gd name="T33" fmla="*/ 1618 h 1641"/>
              <a:gd name="T34" fmla="*/ 2238 w 2245"/>
              <a:gd name="T35" fmla="*/ 1255 h 1641"/>
              <a:gd name="T36" fmla="*/ 1876 w 2245"/>
              <a:gd name="T37" fmla="*/ 983 h 1641"/>
              <a:gd name="T38" fmla="*/ 2012 w 2245"/>
              <a:gd name="T39" fmla="*/ 530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45" h="1641">
                <a:moveTo>
                  <a:pt x="2012" y="530"/>
                </a:moveTo>
                <a:cubicBezTo>
                  <a:pt x="2004" y="379"/>
                  <a:pt x="1921" y="152"/>
                  <a:pt x="1830" y="76"/>
                </a:cubicBezTo>
                <a:cubicBezTo>
                  <a:pt x="1739" y="0"/>
                  <a:pt x="1542" y="23"/>
                  <a:pt x="1467" y="76"/>
                </a:cubicBezTo>
                <a:cubicBezTo>
                  <a:pt x="1392" y="129"/>
                  <a:pt x="1362" y="296"/>
                  <a:pt x="1377" y="394"/>
                </a:cubicBezTo>
                <a:cubicBezTo>
                  <a:pt x="1392" y="492"/>
                  <a:pt x="1558" y="575"/>
                  <a:pt x="1558" y="666"/>
                </a:cubicBezTo>
                <a:cubicBezTo>
                  <a:pt x="1558" y="757"/>
                  <a:pt x="1475" y="900"/>
                  <a:pt x="1377" y="938"/>
                </a:cubicBezTo>
                <a:cubicBezTo>
                  <a:pt x="1279" y="976"/>
                  <a:pt x="998" y="946"/>
                  <a:pt x="968" y="893"/>
                </a:cubicBezTo>
                <a:cubicBezTo>
                  <a:pt x="938" y="840"/>
                  <a:pt x="1180" y="703"/>
                  <a:pt x="1195" y="620"/>
                </a:cubicBezTo>
                <a:cubicBezTo>
                  <a:pt x="1210" y="537"/>
                  <a:pt x="1112" y="409"/>
                  <a:pt x="1059" y="394"/>
                </a:cubicBezTo>
                <a:cubicBezTo>
                  <a:pt x="1006" y="379"/>
                  <a:pt x="923" y="462"/>
                  <a:pt x="878" y="530"/>
                </a:cubicBezTo>
                <a:cubicBezTo>
                  <a:pt x="833" y="598"/>
                  <a:pt x="787" y="711"/>
                  <a:pt x="787" y="802"/>
                </a:cubicBezTo>
                <a:cubicBezTo>
                  <a:pt x="787" y="893"/>
                  <a:pt x="916" y="991"/>
                  <a:pt x="878" y="1074"/>
                </a:cubicBezTo>
                <a:cubicBezTo>
                  <a:pt x="840" y="1157"/>
                  <a:pt x="658" y="1294"/>
                  <a:pt x="560" y="1301"/>
                </a:cubicBezTo>
                <a:cubicBezTo>
                  <a:pt x="462" y="1308"/>
                  <a:pt x="348" y="1104"/>
                  <a:pt x="288" y="1119"/>
                </a:cubicBezTo>
                <a:cubicBezTo>
                  <a:pt x="228" y="1134"/>
                  <a:pt x="0" y="1346"/>
                  <a:pt x="197" y="1392"/>
                </a:cubicBezTo>
                <a:cubicBezTo>
                  <a:pt x="394" y="1438"/>
                  <a:pt x="1180" y="1354"/>
                  <a:pt x="1467" y="1392"/>
                </a:cubicBezTo>
                <a:cubicBezTo>
                  <a:pt x="1754" y="1430"/>
                  <a:pt x="1793" y="1641"/>
                  <a:pt x="1921" y="1618"/>
                </a:cubicBezTo>
                <a:cubicBezTo>
                  <a:pt x="2049" y="1595"/>
                  <a:pt x="2245" y="1361"/>
                  <a:pt x="2238" y="1255"/>
                </a:cubicBezTo>
                <a:cubicBezTo>
                  <a:pt x="2231" y="1149"/>
                  <a:pt x="1914" y="1104"/>
                  <a:pt x="1876" y="983"/>
                </a:cubicBezTo>
                <a:cubicBezTo>
                  <a:pt x="1838" y="862"/>
                  <a:pt x="2020" y="681"/>
                  <a:pt x="2012" y="53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2104" name="AutoShape 8"/>
          <p:cNvSpPr>
            <a:spLocks noChangeArrowheads="1"/>
          </p:cNvSpPr>
          <p:nvPr/>
        </p:nvSpPr>
        <p:spPr bwMode="auto">
          <a:xfrm rot="16200000">
            <a:off x="6869907" y="3231357"/>
            <a:ext cx="2773362" cy="2879725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>
            <a:off x="8256588" y="3068638"/>
            <a:ext cx="0" cy="3168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animBg="1"/>
      <p:bldP spid="132104" grpId="0" animBg="1"/>
      <p:bldP spid="1321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/>
              <a:t>Verschillende vormen van symmetrie</a:t>
            </a:r>
          </a:p>
        </p:txBody>
      </p:sp>
      <p:sp>
        <p:nvSpPr>
          <p:cNvPr id="137222" name="AutoShape 6"/>
          <p:cNvSpPr>
            <a:spLocks noChangeArrowheads="1"/>
          </p:cNvSpPr>
          <p:nvPr/>
        </p:nvSpPr>
        <p:spPr bwMode="auto">
          <a:xfrm>
            <a:off x="7535864" y="2205039"/>
            <a:ext cx="2376487" cy="237648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7224" name="AutoShape 8"/>
          <p:cNvSpPr>
            <a:spLocks noChangeArrowheads="1"/>
          </p:cNvSpPr>
          <p:nvPr/>
        </p:nvSpPr>
        <p:spPr bwMode="auto">
          <a:xfrm>
            <a:off x="5087938" y="2205038"/>
            <a:ext cx="1441450" cy="2449512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7226" name="Freeform 10"/>
          <p:cNvSpPr>
            <a:spLocks/>
          </p:cNvSpPr>
          <p:nvPr/>
        </p:nvSpPr>
        <p:spPr bwMode="auto">
          <a:xfrm>
            <a:off x="2279650" y="2133600"/>
            <a:ext cx="1511300" cy="2592388"/>
          </a:xfrm>
          <a:custGeom>
            <a:avLst/>
            <a:gdLst>
              <a:gd name="T0" fmla="*/ 1232 w 1300"/>
              <a:gd name="T1" fmla="*/ 310 h 1845"/>
              <a:gd name="T2" fmla="*/ 824 w 1300"/>
              <a:gd name="T3" fmla="*/ 38 h 1845"/>
              <a:gd name="T4" fmla="*/ 370 w 1300"/>
              <a:gd name="T5" fmla="*/ 84 h 1845"/>
              <a:gd name="T6" fmla="*/ 7 w 1300"/>
              <a:gd name="T7" fmla="*/ 492 h 1845"/>
              <a:gd name="T8" fmla="*/ 325 w 1300"/>
              <a:gd name="T9" fmla="*/ 991 h 1845"/>
              <a:gd name="T10" fmla="*/ 778 w 1300"/>
              <a:gd name="T11" fmla="*/ 1218 h 1845"/>
              <a:gd name="T12" fmla="*/ 506 w 1300"/>
              <a:gd name="T13" fmla="*/ 1581 h 1845"/>
              <a:gd name="T14" fmla="*/ 597 w 1300"/>
              <a:gd name="T15" fmla="*/ 1762 h 1845"/>
              <a:gd name="T16" fmla="*/ 1005 w 1300"/>
              <a:gd name="T17" fmla="*/ 1717 h 1845"/>
              <a:gd name="T18" fmla="*/ 1096 w 1300"/>
              <a:gd name="T19" fmla="*/ 991 h 1845"/>
              <a:gd name="T20" fmla="*/ 1232 w 1300"/>
              <a:gd name="T21" fmla="*/ 447 h 1845"/>
              <a:gd name="T22" fmla="*/ 1232 w 1300"/>
              <a:gd name="T23" fmla="*/ 310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00" h="1845">
                <a:moveTo>
                  <a:pt x="1232" y="310"/>
                </a:moveTo>
                <a:cubicBezTo>
                  <a:pt x="1164" y="242"/>
                  <a:pt x="968" y="76"/>
                  <a:pt x="824" y="38"/>
                </a:cubicBezTo>
                <a:cubicBezTo>
                  <a:pt x="680" y="0"/>
                  <a:pt x="506" y="8"/>
                  <a:pt x="370" y="84"/>
                </a:cubicBezTo>
                <a:cubicBezTo>
                  <a:pt x="234" y="160"/>
                  <a:pt x="14" y="341"/>
                  <a:pt x="7" y="492"/>
                </a:cubicBezTo>
                <a:cubicBezTo>
                  <a:pt x="0" y="643"/>
                  <a:pt x="197" y="870"/>
                  <a:pt x="325" y="991"/>
                </a:cubicBezTo>
                <a:cubicBezTo>
                  <a:pt x="453" y="1112"/>
                  <a:pt x="748" y="1120"/>
                  <a:pt x="778" y="1218"/>
                </a:cubicBezTo>
                <a:cubicBezTo>
                  <a:pt x="808" y="1316"/>
                  <a:pt x="536" y="1490"/>
                  <a:pt x="506" y="1581"/>
                </a:cubicBezTo>
                <a:cubicBezTo>
                  <a:pt x="476" y="1672"/>
                  <a:pt x="514" y="1739"/>
                  <a:pt x="597" y="1762"/>
                </a:cubicBezTo>
                <a:cubicBezTo>
                  <a:pt x="680" y="1785"/>
                  <a:pt x="922" y="1845"/>
                  <a:pt x="1005" y="1717"/>
                </a:cubicBezTo>
                <a:cubicBezTo>
                  <a:pt x="1088" y="1589"/>
                  <a:pt x="1058" y="1203"/>
                  <a:pt x="1096" y="991"/>
                </a:cubicBezTo>
                <a:cubicBezTo>
                  <a:pt x="1134" y="779"/>
                  <a:pt x="1209" y="560"/>
                  <a:pt x="1232" y="447"/>
                </a:cubicBezTo>
                <a:cubicBezTo>
                  <a:pt x="1255" y="334"/>
                  <a:pt x="1300" y="378"/>
                  <a:pt x="1232" y="31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5808663" y="1916114"/>
            <a:ext cx="0" cy="3024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8728075" y="1844675"/>
            <a:ext cx="0" cy="3024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>
            <a:off x="7070725" y="2925763"/>
            <a:ext cx="295275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7230" name="Line 14"/>
          <p:cNvSpPr>
            <a:spLocks noChangeShapeType="1"/>
          </p:cNvSpPr>
          <p:nvPr/>
        </p:nvSpPr>
        <p:spPr bwMode="auto">
          <a:xfrm flipH="1">
            <a:off x="7720014" y="2349500"/>
            <a:ext cx="1800225" cy="2592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7231" name="Line 15"/>
          <p:cNvSpPr>
            <a:spLocks noChangeShapeType="1"/>
          </p:cNvSpPr>
          <p:nvPr/>
        </p:nvSpPr>
        <p:spPr bwMode="auto">
          <a:xfrm flipH="1">
            <a:off x="7359651" y="2997201"/>
            <a:ext cx="2879725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7232" name="Line 16"/>
          <p:cNvSpPr>
            <a:spLocks noChangeShapeType="1"/>
          </p:cNvSpPr>
          <p:nvPr/>
        </p:nvSpPr>
        <p:spPr bwMode="auto">
          <a:xfrm>
            <a:off x="7862889" y="2278063"/>
            <a:ext cx="1800225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703389" y="5229225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niet-symmetrisch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367213" y="5229226"/>
            <a:ext cx="2952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tweezijdig</a:t>
            </a:r>
          </a:p>
          <a:p>
            <a:pPr algn="ctr" eaLnBrk="1" hangingPunct="1"/>
            <a:r>
              <a:rPr lang="nl-NL" altLang="nl-NL" sz="2400"/>
              <a:t>symmetrisch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248525" y="5229226"/>
            <a:ext cx="2952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veelzijdig</a:t>
            </a:r>
          </a:p>
          <a:p>
            <a:pPr algn="ctr" eaLnBrk="1" hangingPunct="1"/>
            <a:r>
              <a:rPr lang="nl-NL" altLang="nl-NL" sz="2400"/>
              <a:t>symmetrisch</a:t>
            </a:r>
          </a:p>
        </p:txBody>
      </p:sp>
    </p:spTree>
    <p:extLst>
      <p:ext uri="{BB962C8B-B14F-4D97-AF65-F5344CB8AC3E}">
        <p14:creationId xmlns:p14="http://schemas.microsoft.com/office/powerpoint/2010/main" val="41566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animBg="1"/>
      <p:bldP spid="137224" grpId="0" animBg="1"/>
      <p:bldP spid="137226" grpId="0" animBg="1"/>
      <p:bldP spid="137227" grpId="0" animBg="1"/>
      <p:bldP spid="137228" grpId="0" animBg="1"/>
      <p:bldP spid="137229" grpId="0" animBg="1"/>
      <p:bldP spid="137230" grpId="0" animBg="1"/>
      <p:bldP spid="137231" grpId="0" animBg="1"/>
      <p:bldP spid="1372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Skelet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3052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/>
              <a:t>Veel dieren hebben een skelet. Het skelet bestaat uit de stevige delen van het lichaam. </a:t>
            </a:r>
          </a:p>
          <a:p>
            <a:pPr>
              <a:lnSpc>
                <a:spcPct val="90000"/>
              </a:lnSpc>
            </a:pPr>
            <a:r>
              <a:rPr lang="nl-NL" altLang="nl-NL"/>
              <a:t>Het skelet biedt:</a:t>
            </a:r>
          </a:p>
          <a:p>
            <a:pPr lvl="2">
              <a:lnSpc>
                <a:spcPct val="90000"/>
              </a:lnSpc>
            </a:pPr>
            <a:r>
              <a:rPr lang="nl-NL" altLang="nl-NL" sz="2800"/>
              <a:t>stevigheid</a:t>
            </a:r>
          </a:p>
          <a:p>
            <a:pPr lvl="2">
              <a:lnSpc>
                <a:spcPct val="90000"/>
              </a:lnSpc>
            </a:pPr>
            <a:r>
              <a:rPr lang="nl-NL" altLang="nl-NL" sz="2800"/>
              <a:t>bescherming</a:t>
            </a:r>
          </a:p>
        </p:txBody>
      </p:sp>
      <p:pic>
        <p:nvPicPr>
          <p:cNvPr id="48131" name="Picture 3" descr="animation-skeleto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4686300"/>
            <a:ext cx="1847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0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1.23107 0.00093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Verschillende soorten skeletten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De stevige delen van een dier (het skelet) kunnen binnen in het dier zitten of aan de buitenkant.</a:t>
            </a:r>
          </a:p>
          <a:p>
            <a:r>
              <a:rPr lang="nl-NL" altLang="nl-NL"/>
              <a:t>Skeletten worden verdeeld in twee groepen:</a:t>
            </a:r>
          </a:p>
          <a:p>
            <a:pPr lvl="2"/>
            <a:r>
              <a:rPr lang="nl-NL" altLang="nl-NL" sz="2800"/>
              <a:t>inwendige skeletten</a:t>
            </a:r>
          </a:p>
          <a:p>
            <a:pPr lvl="2"/>
            <a:r>
              <a:rPr lang="nl-NL" altLang="nl-NL" sz="2800"/>
              <a:t>uitwendige skeletten</a:t>
            </a:r>
          </a:p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29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4400">
                <a:solidFill>
                  <a:schemeClr val="tx2"/>
                </a:solidFill>
              </a:rPr>
              <a:t>Inwendige en uitwendige skeletten</a:t>
            </a:r>
          </a:p>
        </p:txBody>
      </p:sp>
      <p:pic>
        <p:nvPicPr>
          <p:cNvPr id="49155" name="Picture 7" descr="ex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89139"/>
            <a:ext cx="252253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1919289" y="44370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/>
              <a:t>Schelp</a:t>
            </a:r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4440239" y="44370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/>
              <a:t>Pantser</a:t>
            </a: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7535864" y="44370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/>
              <a:t>Geraamte</a:t>
            </a:r>
          </a:p>
        </p:txBody>
      </p:sp>
      <p:pic>
        <p:nvPicPr>
          <p:cNvPr id="49159" name="Picture 16" descr="CatSkeleton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989138"/>
            <a:ext cx="363696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8" descr="Giant%20Goliath%20Bee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1989139"/>
            <a:ext cx="20923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Rectangle 10"/>
          <p:cNvSpPr>
            <a:spLocks noChangeArrowheads="1"/>
          </p:cNvSpPr>
          <p:nvPr/>
        </p:nvSpPr>
        <p:spPr bwMode="auto">
          <a:xfrm>
            <a:off x="3216275" y="5445125"/>
            <a:ext cx="23764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l-NL" altLang="nl-NL" sz="2800" b="1"/>
              <a:t>UITWENDIG</a:t>
            </a:r>
          </a:p>
          <a:p>
            <a:pPr algn="ctr" eaLnBrk="1" hangingPunct="1">
              <a:spcBef>
                <a:spcPct val="20000"/>
              </a:spcBef>
            </a:pPr>
            <a:r>
              <a:rPr lang="nl-NL" altLang="nl-NL" sz="2800" b="1"/>
              <a:t>SKELET</a:t>
            </a:r>
          </a:p>
        </p:txBody>
      </p:sp>
      <p:sp>
        <p:nvSpPr>
          <p:cNvPr id="49165" name="Rectangle 9"/>
          <p:cNvSpPr>
            <a:spLocks noChangeArrowheads="1"/>
          </p:cNvSpPr>
          <p:nvPr/>
        </p:nvSpPr>
        <p:spPr bwMode="auto">
          <a:xfrm>
            <a:off x="7464426" y="5445125"/>
            <a:ext cx="2206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l-NL" altLang="nl-NL" sz="2800" b="1"/>
              <a:t>INWENDIG</a:t>
            </a:r>
          </a:p>
          <a:p>
            <a:pPr algn="ctr" eaLnBrk="1" hangingPunct="1">
              <a:spcBef>
                <a:spcPct val="20000"/>
              </a:spcBef>
            </a:pPr>
            <a:r>
              <a:rPr lang="nl-NL" altLang="nl-NL" sz="2800" b="1"/>
              <a:t>SKELET</a:t>
            </a:r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 flipV="1">
            <a:off x="4440238" y="4797425"/>
            <a:ext cx="863600" cy="7191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9167" name="Line 13"/>
          <p:cNvSpPr>
            <a:spLocks noChangeShapeType="1"/>
          </p:cNvSpPr>
          <p:nvPr/>
        </p:nvSpPr>
        <p:spPr bwMode="auto">
          <a:xfrm flipH="1" flipV="1">
            <a:off x="3287713" y="4797425"/>
            <a:ext cx="1008062" cy="7191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9168" name="Line 13"/>
          <p:cNvSpPr>
            <a:spLocks noChangeShapeType="1"/>
          </p:cNvSpPr>
          <p:nvPr/>
        </p:nvSpPr>
        <p:spPr bwMode="auto">
          <a:xfrm flipV="1">
            <a:off x="8543925" y="4797425"/>
            <a:ext cx="0" cy="647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9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nimBg="1"/>
      <p:bldP spid="49167" grpId="0" animBg="1"/>
      <p:bldP spid="491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z="4000"/>
              <a:t>Afdelingen van het dierenrijk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66988" y="1600201"/>
            <a:ext cx="3452812" cy="4525963"/>
          </a:xfrm>
        </p:spPr>
        <p:txBody>
          <a:bodyPr/>
          <a:lstStyle/>
          <a:p>
            <a:pPr eaLnBrk="1" hangingPunct="1"/>
            <a:r>
              <a:rPr lang="nl-NL" altLang="nl-NL"/>
              <a:t>Eencelligen</a:t>
            </a:r>
          </a:p>
          <a:p>
            <a:pPr eaLnBrk="1" hangingPunct="1"/>
            <a:r>
              <a:rPr lang="nl-NL" altLang="nl-NL"/>
              <a:t>Sponzen</a:t>
            </a:r>
          </a:p>
          <a:p>
            <a:pPr eaLnBrk="1" hangingPunct="1"/>
            <a:r>
              <a:rPr lang="nl-NL" altLang="nl-NL"/>
              <a:t>Holtedieren</a:t>
            </a:r>
          </a:p>
          <a:p>
            <a:pPr eaLnBrk="1" hangingPunct="1"/>
            <a:r>
              <a:rPr lang="nl-NL" altLang="nl-NL"/>
              <a:t>Wormen</a:t>
            </a:r>
          </a:p>
          <a:p>
            <a:pPr eaLnBrk="1" hangingPunct="1"/>
            <a:r>
              <a:rPr lang="nl-NL" altLang="nl-NL"/>
              <a:t>Stekelhuidigen</a:t>
            </a:r>
          </a:p>
          <a:p>
            <a:pPr eaLnBrk="1" hangingPunct="1"/>
            <a:r>
              <a:rPr lang="nl-NL" altLang="nl-NL"/>
              <a:t>Weekdieren</a:t>
            </a:r>
          </a:p>
          <a:p>
            <a:pPr eaLnBrk="1" hangingPunct="1"/>
            <a:r>
              <a:rPr lang="nl-NL" altLang="nl-NL"/>
              <a:t>Geleedpotigen</a:t>
            </a:r>
          </a:p>
          <a:p>
            <a:pPr eaLnBrk="1" hangingPunct="1"/>
            <a:r>
              <a:rPr lang="nl-NL" altLang="nl-NL"/>
              <a:t>Gewervelden</a:t>
            </a:r>
          </a:p>
        </p:txBody>
      </p:sp>
    </p:spTree>
    <p:extLst>
      <p:ext uri="{BB962C8B-B14F-4D97-AF65-F5344CB8AC3E}">
        <p14:creationId xmlns:p14="http://schemas.microsoft.com/office/powerpoint/2010/main" val="6442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692151"/>
            <a:ext cx="3600450" cy="1470025"/>
          </a:xfrm>
        </p:spPr>
        <p:txBody>
          <a:bodyPr/>
          <a:lstStyle/>
          <a:p>
            <a:pPr algn="l"/>
            <a:r>
              <a:rPr lang="nl-NL" altLang="nl-NL" b="1"/>
              <a:t>Eencelligen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620714"/>
            <a:ext cx="2160588" cy="695325"/>
          </a:xfrm>
        </p:spPr>
        <p:txBody>
          <a:bodyPr/>
          <a:lstStyle/>
          <a:p>
            <a:pPr algn="l"/>
            <a:r>
              <a:rPr lang="nl-NL" altLang="nl-NL"/>
              <a:t>AFDELING: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680325" y="4724401"/>
            <a:ext cx="2736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Amoebe</a:t>
            </a:r>
          </a:p>
          <a:p>
            <a:pPr algn="ctr" eaLnBrk="1" hangingPunct="1"/>
            <a:r>
              <a:rPr lang="nl-NL" altLang="nl-NL" sz="2400"/>
              <a:t>(vergroting 300x)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808663" y="5805489"/>
            <a:ext cx="2519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Pantoffeldiertje</a:t>
            </a:r>
          </a:p>
          <a:p>
            <a:pPr algn="ctr" eaLnBrk="1" hangingPunct="1"/>
            <a:r>
              <a:rPr lang="nl-NL" altLang="nl-NL" sz="2400"/>
              <a:t>(vergroting 600x)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8401051" y="260351"/>
            <a:ext cx="2016125" cy="8477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geen</a:t>
            </a:r>
          </a:p>
          <a:p>
            <a:pPr algn="ctr"/>
            <a:r>
              <a:rPr lang="nl-NL" altLang="nl-NL" sz="2400"/>
              <a:t>skelet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6240463" y="260351"/>
            <a:ext cx="1993900" cy="84772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niet</a:t>
            </a:r>
          </a:p>
          <a:p>
            <a:pPr algn="ctr"/>
            <a:r>
              <a:rPr lang="nl-NL" altLang="nl-NL" sz="2400"/>
              <a:t>symmetrisch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2424113" y="1844676"/>
            <a:ext cx="30353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nl-NL" altLang="nl-NL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2351089" y="1916113"/>
            <a:ext cx="80660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zijn niet symmetrisch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hebben geen skelet 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bestaan uit één cel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leven in het water</a:t>
            </a:r>
          </a:p>
        </p:txBody>
      </p:sp>
      <p:pic>
        <p:nvPicPr>
          <p:cNvPr id="153611" name="Picture 3" descr="@0043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44070" r="50029" b="17628"/>
          <a:stretch>
            <a:fillRect/>
          </a:stretch>
        </p:blipFill>
        <p:spPr bwMode="auto">
          <a:xfrm>
            <a:off x="2424113" y="4581525"/>
            <a:ext cx="33845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2" name="Picture 3" descr="@0043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1" t="19098" r="8701" b="17628"/>
          <a:stretch>
            <a:fillRect/>
          </a:stretch>
        </p:blipFill>
        <p:spPr bwMode="auto">
          <a:xfrm>
            <a:off x="7680326" y="1412876"/>
            <a:ext cx="26844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7" grpId="0" animBg="1"/>
      <p:bldP spid="1536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692151"/>
            <a:ext cx="3600450" cy="1470025"/>
          </a:xfrm>
        </p:spPr>
        <p:txBody>
          <a:bodyPr/>
          <a:lstStyle/>
          <a:p>
            <a:pPr algn="l"/>
            <a:r>
              <a:rPr lang="nl-NL" altLang="nl-NL" b="1"/>
              <a:t>Sponzen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620714"/>
            <a:ext cx="2160588" cy="695325"/>
          </a:xfrm>
        </p:spPr>
        <p:txBody>
          <a:bodyPr/>
          <a:lstStyle/>
          <a:p>
            <a:pPr algn="l"/>
            <a:r>
              <a:rPr lang="nl-NL" altLang="nl-NL"/>
              <a:t>AFDELING: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27575" y="4652963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Badspons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232400" y="5805488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Olifantsoorspons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8401051" y="260351"/>
            <a:ext cx="2016125" cy="8477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uitwendig</a:t>
            </a:r>
          </a:p>
          <a:p>
            <a:pPr algn="ctr"/>
            <a:r>
              <a:rPr lang="nl-NL" altLang="nl-NL" sz="2400"/>
              <a:t>skelet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6240463" y="260351"/>
            <a:ext cx="1993900" cy="84772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niet</a:t>
            </a:r>
          </a:p>
          <a:p>
            <a:pPr algn="ctr"/>
            <a:r>
              <a:rPr lang="nl-NL" altLang="nl-NL" sz="2400"/>
              <a:t>symmetrisch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2424113" y="1844676"/>
            <a:ext cx="30353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nl-NL" altLang="nl-NL"/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2351089" y="1916113"/>
            <a:ext cx="80660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zijn niet symmetrisch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hebben een uitwendig skelet </a:t>
            </a:r>
          </a:p>
          <a:p>
            <a:pPr algn="l"/>
            <a:r>
              <a:rPr lang="nl-NL" altLang="nl-NL"/>
              <a:t>  (van stevige hoornstof tussen de cellen)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zitten meestal vast op zeebodem</a:t>
            </a:r>
          </a:p>
        </p:txBody>
      </p:sp>
      <p:pic>
        <p:nvPicPr>
          <p:cNvPr id="149516" name="Picture 3" descr="@0043 0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0" t="27705" r="5368" b="16040"/>
          <a:stretch>
            <a:fillRect/>
          </a:stretch>
        </p:blipFill>
        <p:spPr bwMode="auto">
          <a:xfrm>
            <a:off x="7967664" y="4367214"/>
            <a:ext cx="23383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7" name="Picture 3" descr="@0043 0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40828" r="61203" b="14581"/>
          <a:stretch>
            <a:fillRect/>
          </a:stretch>
        </p:blipFill>
        <p:spPr bwMode="auto">
          <a:xfrm>
            <a:off x="2424114" y="4365625"/>
            <a:ext cx="237648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5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11" grpId="0" animBg="1"/>
      <p:bldP spid="1495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692151"/>
            <a:ext cx="360045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nl-NL" altLang="nl-NL" b="1"/>
              <a:t>Holtedieren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620714"/>
            <a:ext cx="2160588" cy="695325"/>
          </a:xfrm>
        </p:spPr>
        <p:txBody>
          <a:bodyPr/>
          <a:lstStyle/>
          <a:p>
            <a:pPr algn="l"/>
            <a:r>
              <a:rPr lang="nl-NL" altLang="nl-NL"/>
              <a:t>AFDELING: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232401" y="5876925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Zeeanemoon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367214" y="465296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Kwal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8401051" y="260351"/>
            <a:ext cx="2016125" cy="8477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geen</a:t>
            </a:r>
          </a:p>
          <a:p>
            <a:pPr algn="ctr"/>
            <a:r>
              <a:rPr lang="nl-NL" altLang="nl-NL" sz="2400"/>
              <a:t>skelet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6240463" y="260351"/>
            <a:ext cx="1993900" cy="84772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veelzijdig</a:t>
            </a:r>
          </a:p>
          <a:p>
            <a:pPr algn="ctr"/>
            <a:r>
              <a:rPr lang="nl-NL" altLang="nl-NL" sz="2400"/>
              <a:t>symmetrisch</a:t>
            </a: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2424113" y="1844676"/>
            <a:ext cx="30353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nl-NL" altLang="nl-NL"/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2351089" y="1916113"/>
            <a:ext cx="80660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zijn veelzijdig symmetrisch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hebben geen skelet 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leven in het water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vangen hun prooien met tentakels</a:t>
            </a:r>
          </a:p>
        </p:txBody>
      </p:sp>
      <p:pic>
        <p:nvPicPr>
          <p:cNvPr id="154635" name="Picture 3" descr="@0043 002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6" t="41315" r="11789" b="18227"/>
          <a:stretch>
            <a:fillRect/>
          </a:stretch>
        </p:blipFill>
        <p:spPr bwMode="auto">
          <a:xfrm>
            <a:off x="7391401" y="4292601"/>
            <a:ext cx="27860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6" name="Picture 3" descr="@0043 002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38884" r="56804" b="7291"/>
          <a:stretch>
            <a:fillRect/>
          </a:stretch>
        </p:blipFill>
        <p:spPr bwMode="auto">
          <a:xfrm>
            <a:off x="2424114" y="4292600"/>
            <a:ext cx="20034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31" grpId="0" animBg="1"/>
      <p:bldP spid="1546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Vier rijken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628800"/>
            <a:ext cx="269839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47528" y="1844824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Indeling</a:t>
            </a:r>
          </a:p>
          <a:p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Celwand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Celkern: kernmembraan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err="1"/>
              <a:t>Bladgroenkorrels</a:t>
            </a:r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Eencellig/</a:t>
            </a:r>
            <a:r>
              <a:rPr lang="nl-NL" sz="3200" dirty="0" err="1"/>
              <a:t>veelcellig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652996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692151"/>
            <a:ext cx="3600450" cy="1470025"/>
          </a:xfrm>
        </p:spPr>
        <p:txBody>
          <a:bodyPr/>
          <a:lstStyle/>
          <a:p>
            <a:pPr algn="l"/>
            <a:r>
              <a:rPr lang="nl-NL" altLang="nl-NL" b="1"/>
              <a:t>Wormen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620714"/>
            <a:ext cx="2160588" cy="695325"/>
          </a:xfrm>
        </p:spPr>
        <p:txBody>
          <a:bodyPr/>
          <a:lstStyle/>
          <a:p>
            <a:pPr algn="l"/>
            <a:r>
              <a:rPr lang="nl-NL" altLang="nl-NL"/>
              <a:t>AFDELING: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672263" y="6092825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Regenworm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063750" y="6092825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Spoelworm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367214" y="6092825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Lintworm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8401051" y="260351"/>
            <a:ext cx="2016125" cy="8477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geen</a:t>
            </a:r>
          </a:p>
          <a:p>
            <a:pPr algn="ctr"/>
            <a:r>
              <a:rPr lang="nl-NL" altLang="nl-NL" sz="2400"/>
              <a:t>skelet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6240463" y="260351"/>
            <a:ext cx="1993900" cy="84772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tweezijdig</a:t>
            </a:r>
          </a:p>
          <a:p>
            <a:pPr algn="ctr"/>
            <a:r>
              <a:rPr lang="nl-NL" altLang="nl-NL" sz="2400"/>
              <a:t>symmetrisch</a:t>
            </a:r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2424113" y="1844676"/>
            <a:ext cx="30353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nl-NL" altLang="nl-NL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2351089" y="1916113"/>
            <a:ext cx="80660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zijn tweezijdig symmetrisch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hebben geen skelet 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hebben een lang en dun lichaam</a:t>
            </a:r>
          </a:p>
        </p:txBody>
      </p:sp>
      <p:pic>
        <p:nvPicPr>
          <p:cNvPr id="155659" name="Picture 3" descr="@0043 002av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1" t="57732" r="8498" b="12027"/>
          <a:stretch>
            <a:fillRect/>
          </a:stretch>
        </p:blipFill>
        <p:spPr bwMode="auto">
          <a:xfrm>
            <a:off x="6672263" y="3716338"/>
            <a:ext cx="3744912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0" name="Picture 3" descr="@0043 002av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37285" r="59480" b="15636"/>
          <a:stretch>
            <a:fillRect/>
          </a:stretch>
        </p:blipFill>
        <p:spPr bwMode="auto">
          <a:xfrm>
            <a:off x="2063750" y="3716339"/>
            <a:ext cx="21351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1" name="Picture 3" descr="@0043 002av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3" t="3609" r="9560" b="46907"/>
          <a:stretch>
            <a:fillRect/>
          </a:stretch>
        </p:blipFill>
        <p:spPr bwMode="auto">
          <a:xfrm>
            <a:off x="4367214" y="3716339"/>
            <a:ext cx="21431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5" grpId="0" animBg="1"/>
      <p:bldP spid="1556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692151"/>
            <a:ext cx="360045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nl-NL" altLang="nl-NL" b="1"/>
              <a:t>Weekdieren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620714"/>
            <a:ext cx="2160588" cy="695325"/>
          </a:xfrm>
        </p:spPr>
        <p:txBody>
          <a:bodyPr/>
          <a:lstStyle/>
          <a:p>
            <a:pPr algn="l"/>
            <a:r>
              <a:rPr lang="nl-NL" altLang="nl-NL"/>
              <a:t>AFDELING: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751763" y="6165850"/>
            <a:ext cx="2665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Inktvis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774826" y="6165850"/>
            <a:ext cx="324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Mossel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159376" y="6165850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Slak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8401051" y="260351"/>
            <a:ext cx="2016125" cy="8477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uitwendig</a:t>
            </a:r>
          </a:p>
          <a:p>
            <a:pPr algn="ctr"/>
            <a:r>
              <a:rPr lang="nl-NL" altLang="nl-NL" sz="2400"/>
              <a:t>skelet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6240463" y="260351"/>
            <a:ext cx="1993900" cy="84772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tweezijdig</a:t>
            </a:r>
          </a:p>
          <a:p>
            <a:pPr algn="ctr"/>
            <a:r>
              <a:rPr lang="nl-NL" altLang="nl-NL" sz="2400"/>
              <a:t>symmetrisch</a:t>
            </a:r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2424113" y="1844676"/>
            <a:ext cx="30353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nl-NL" altLang="nl-NL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2351089" y="1916113"/>
            <a:ext cx="80660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zijn tweezijdig symmetrisch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hebben een uitwendig skelet </a:t>
            </a:r>
          </a:p>
          <a:p>
            <a:pPr algn="l"/>
            <a:r>
              <a:rPr lang="nl-NL" altLang="nl-NL">
                <a:cs typeface="Arial" charset="0"/>
              </a:rPr>
              <a:t>  (meestal een huisje of schelp)</a:t>
            </a:r>
            <a:endParaRPr lang="nl-NL" altLang="nl-NL"/>
          </a:p>
          <a:p>
            <a:pPr algn="l"/>
            <a:endParaRPr lang="nl-NL" altLang="nl-NL"/>
          </a:p>
        </p:txBody>
      </p:sp>
      <p:pic>
        <p:nvPicPr>
          <p:cNvPr id="159755" name="Picture 3" descr="@0043 0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46233" r="45265" b="28786"/>
          <a:stretch>
            <a:fillRect/>
          </a:stretch>
        </p:blipFill>
        <p:spPr bwMode="auto">
          <a:xfrm>
            <a:off x="1774826" y="4076701"/>
            <a:ext cx="3241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6" name="Picture 3" descr="@0043 0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7" t="61061" r="16843" b="8723"/>
          <a:stretch>
            <a:fillRect/>
          </a:stretch>
        </p:blipFill>
        <p:spPr bwMode="auto">
          <a:xfrm>
            <a:off x="5159376" y="4076700"/>
            <a:ext cx="244951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7" name="Picture 3" descr="@0043 0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 t="17445" r="8421" b="55827"/>
          <a:stretch>
            <a:fillRect/>
          </a:stretch>
        </p:blipFill>
        <p:spPr bwMode="auto">
          <a:xfrm>
            <a:off x="7751764" y="4076700"/>
            <a:ext cx="26765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4224339" y="4076701"/>
            <a:ext cx="71913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9759" name="Rectangle 15"/>
          <p:cNvSpPr>
            <a:spLocks noChangeArrowheads="1"/>
          </p:cNvSpPr>
          <p:nvPr/>
        </p:nvSpPr>
        <p:spPr bwMode="auto">
          <a:xfrm>
            <a:off x="4008438" y="5734051"/>
            <a:ext cx="1008062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9760" name="Rectangle 16"/>
          <p:cNvSpPr>
            <a:spLocks noChangeArrowheads="1"/>
          </p:cNvSpPr>
          <p:nvPr/>
        </p:nvSpPr>
        <p:spPr bwMode="auto">
          <a:xfrm>
            <a:off x="5159376" y="4076701"/>
            <a:ext cx="13684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0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51" grpId="0" animBg="1"/>
      <p:bldP spid="159752" grpId="0" animBg="1"/>
      <p:bldP spid="159758" grpId="0" animBg="1"/>
      <p:bldP spid="159759" grpId="0" animBg="1"/>
      <p:bldP spid="1597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Inktvissen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Inktvissen zijn week dieren.</a:t>
            </a:r>
          </a:p>
          <a:p>
            <a:r>
              <a:rPr lang="nl-NL" altLang="nl-NL"/>
              <a:t>Sommige inktvissen zoals de zeekat hebben een inwendig skelet.</a:t>
            </a:r>
          </a:p>
          <a:p>
            <a:r>
              <a:rPr lang="nl-NL" altLang="nl-NL"/>
              <a:t>Dit skelet noemt men ook wel </a:t>
            </a:r>
            <a:r>
              <a:rPr lang="nl-NL" altLang="nl-NL" u="sng"/>
              <a:t>zeeschuim</a:t>
            </a:r>
            <a:r>
              <a:rPr lang="nl-NL" altLang="nl-NL"/>
              <a:t>.</a:t>
            </a:r>
          </a:p>
        </p:txBody>
      </p:sp>
      <p:pic>
        <p:nvPicPr>
          <p:cNvPr id="225284" name="Picture 5" descr="img_40_Blub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3933826"/>
            <a:ext cx="27352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6" name="Text Box 9"/>
          <p:cNvSpPr txBox="1">
            <a:spLocks noChangeArrowheads="1"/>
          </p:cNvSpPr>
          <p:nvPr/>
        </p:nvSpPr>
        <p:spPr bwMode="auto">
          <a:xfrm>
            <a:off x="2424113" y="6165850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Zeeschuim</a:t>
            </a:r>
          </a:p>
        </p:txBody>
      </p:sp>
      <p:sp>
        <p:nvSpPr>
          <p:cNvPr id="225287" name="Text Box 6"/>
          <p:cNvSpPr txBox="1">
            <a:spLocks noChangeArrowheads="1"/>
          </p:cNvSpPr>
          <p:nvPr/>
        </p:nvSpPr>
        <p:spPr bwMode="auto">
          <a:xfrm>
            <a:off x="7175500" y="616585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Zeekat</a:t>
            </a:r>
          </a:p>
        </p:txBody>
      </p:sp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b="4999"/>
          <a:stretch>
            <a:fillRect/>
          </a:stretch>
        </p:blipFill>
        <p:spPr bwMode="auto">
          <a:xfrm>
            <a:off x="2424113" y="3933826"/>
            <a:ext cx="44640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692151"/>
            <a:ext cx="4392613" cy="1470025"/>
          </a:xfrm>
        </p:spPr>
        <p:txBody>
          <a:bodyPr>
            <a:normAutofit fontScale="90000"/>
          </a:bodyPr>
          <a:lstStyle/>
          <a:p>
            <a:pPr algn="l"/>
            <a:r>
              <a:rPr lang="nl-NL" altLang="nl-NL" b="1"/>
              <a:t>Geleedpotigen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620714"/>
            <a:ext cx="2160588" cy="695325"/>
          </a:xfrm>
        </p:spPr>
        <p:txBody>
          <a:bodyPr/>
          <a:lstStyle/>
          <a:p>
            <a:pPr algn="l"/>
            <a:r>
              <a:rPr lang="nl-NL" altLang="nl-NL"/>
              <a:t>AFDELING: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464426" y="616585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Krab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424114" y="6165850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Vlieg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016500" y="6165850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Spin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8401051" y="260351"/>
            <a:ext cx="2016125" cy="8477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uitwendig</a:t>
            </a:r>
          </a:p>
          <a:p>
            <a:pPr algn="ctr"/>
            <a:r>
              <a:rPr lang="nl-NL" altLang="nl-NL" sz="2400"/>
              <a:t>skelet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6240463" y="260351"/>
            <a:ext cx="1993900" cy="84772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tweezijdig</a:t>
            </a:r>
          </a:p>
          <a:p>
            <a:pPr algn="ctr"/>
            <a:r>
              <a:rPr lang="nl-NL" altLang="nl-NL" sz="2400"/>
              <a:t>symmetrisch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2424113" y="1844676"/>
            <a:ext cx="30353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nl-NL" altLang="nl-NL"/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2351089" y="1916113"/>
            <a:ext cx="80660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zijn tweezijdig symmetrisch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hebben een uitwendig skelet </a:t>
            </a:r>
          </a:p>
          <a:p>
            <a:pPr algn="l"/>
            <a:r>
              <a:rPr lang="nl-NL" altLang="nl-NL">
                <a:cs typeface="Arial" charset="0"/>
              </a:rPr>
              <a:t>  (een pantser)</a:t>
            </a:r>
            <a:endParaRPr lang="nl-NL" altLang="nl-NL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967664" y="3141663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Duizendpoot</a:t>
            </a:r>
          </a:p>
        </p:txBody>
      </p:sp>
      <p:pic>
        <p:nvPicPr>
          <p:cNvPr id="158732" name="Picture 3" descr="@0043 003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0" t="26015" r="12677" b="48563"/>
          <a:stretch>
            <a:fillRect/>
          </a:stretch>
        </p:blipFill>
        <p:spPr bwMode="auto">
          <a:xfrm>
            <a:off x="7464426" y="3716338"/>
            <a:ext cx="28797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3" name="Picture 3" descr="@0043 003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t="19078" r="49652" b="52031"/>
          <a:stretch>
            <a:fillRect/>
          </a:stretch>
        </p:blipFill>
        <p:spPr bwMode="auto">
          <a:xfrm>
            <a:off x="7967663" y="1341439"/>
            <a:ext cx="237331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4" name="Picture 3" descr="@0043 003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t="54633" r="7394" b="9538"/>
          <a:stretch>
            <a:fillRect/>
          </a:stretch>
        </p:blipFill>
        <p:spPr bwMode="auto">
          <a:xfrm>
            <a:off x="2424113" y="3716338"/>
            <a:ext cx="23685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5" name="Picture 3" descr="@0043 003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t="55499" r="53879" b="5203"/>
          <a:stretch>
            <a:fillRect/>
          </a:stretch>
        </p:blipFill>
        <p:spPr bwMode="auto">
          <a:xfrm>
            <a:off x="5016501" y="3716338"/>
            <a:ext cx="214471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2640013" y="3789363"/>
            <a:ext cx="10080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5016501" y="3789363"/>
            <a:ext cx="12239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8040689" y="1484313"/>
            <a:ext cx="1368425" cy="360362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6311900" y="3789363"/>
            <a:ext cx="215900" cy="214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7608888" y="5805488"/>
            <a:ext cx="10080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8741" name="Rectangle 21"/>
          <p:cNvSpPr>
            <a:spLocks noChangeArrowheads="1"/>
          </p:cNvSpPr>
          <p:nvPr/>
        </p:nvSpPr>
        <p:spPr bwMode="auto">
          <a:xfrm>
            <a:off x="5016500" y="5805488"/>
            <a:ext cx="6477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7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7" grpId="0" animBg="1"/>
      <p:bldP spid="158728" grpId="0" animBg="1"/>
      <p:bldP spid="158736" grpId="0" animBg="1"/>
      <p:bldP spid="158737" grpId="0" animBg="1"/>
      <p:bldP spid="158738" grpId="0" animBg="1"/>
      <p:bldP spid="158739" grpId="0" animBg="1"/>
      <p:bldP spid="158740" grpId="0" animBg="1"/>
      <p:bldP spid="1587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692151"/>
            <a:ext cx="446405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nl-NL" altLang="nl-NL" b="1"/>
              <a:t>Stekelhuidigen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620714"/>
            <a:ext cx="2160588" cy="695325"/>
          </a:xfrm>
        </p:spPr>
        <p:txBody>
          <a:bodyPr/>
          <a:lstStyle/>
          <a:p>
            <a:pPr algn="l"/>
            <a:r>
              <a:rPr lang="nl-NL" altLang="nl-NL"/>
              <a:t>AFDELING: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951539" y="5949950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Zee-egel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016500" y="4652963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Zeester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8401051" y="260351"/>
            <a:ext cx="2016125" cy="8477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inwendig</a:t>
            </a:r>
          </a:p>
          <a:p>
            <a:pPr algn="ctr"/>
            <a:r>
              <a:rPr lang="nl-NL" altLang="nl-NL" sz="2400"/>
              <a:t>skelet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6240463" y="260351"/>
            <a:ext cx="1993900" cy="84772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veelzijdig</a:t>
            </a:r>
          </a:p>
          <a:p>
            <a:pPr algn="ctr"/>
            <a:r>
              <a:rPr lang="nl-NL" altLang="nl-NL" sz="2400"/>
              <a:t>symmetrisch</a:t>
            </a: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2424113" y="1844676"/>
            <a:ext cx="30353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nl-NL" altLang="nl-NL"/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2351089" y="1916113"/>
            <a:ext cx="80660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zijn veelzijdig symmetrisch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hebben een inwendig skelet 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huid is bedekt met stekels of knobbels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leven op de zeebodem</a:t>
            </a:r>
          </a:p>
        </p:txBody>
      </p:sp>
      <p:pic>
        <p:nvPicPr>
          <p:cNvPr id="157707" name="Picture 3" descr="@0043 003aj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66100" r="26584" b="8698"/>
          <a:stretch>
            <a:fillRect/>
          </a:stretch>
        </p:blipFill>
        <p:spPr bwMode="auto">
          <a:xfrm>
            <a:off x="7608888" y="4365626"/>
            <a:ext cx="26479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8" name="Picture 3" descr="@0043 003aj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33051" r="13292" b="38269"/>
          <a:stretch>
            <a:fillRect/>
          </a:stretch>
        </p:blipFill>
        <p:spPr bwMode="auto">
          <a:xfrm>
            <a:off x="2424113" y="4365626"/>
            <a:ext cx="273685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703" grpId="0" animBg="1"/>
      <p:bldP spid="15770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692151"/>
            <a:ext cx="4321175" cy="1470025"/>
          </a:xfrm>
        </p:spPr>
        <p:txBody>
          <a:bodyPr/>
          <a:lstStyle/>
          <a:p>
            <a:pPr algn="l"/>
            <a:r>
              <a:rPr lang="nl-NL" altLang="nl-NL" b="1"/>
              <a:t>Gewervelden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620714"/>
            <a:ext cx="2160588" cy="695325"/>
          </a:xfrm>
        </p:spPr>
        <p:txBody>
          <a:bodyPr/>
          <a:lstStyle/>
          <a:p>
            <a:pPr algn="l"/>
            <a:r>
              <a:rPr lang="nl-NL" altLang="nl-NL"/>
              <a:t>AFDELING: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432176" y="5084763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Snoek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8401051" y="260351"/>
            <a:ext cx="2016125" cy="8477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inwendig</a:t>
            </a:r>
          </a:p>
          <a:p>
            <a:pPr algn="ctr"/>
            <a:r>
              <a:rPr lang="nl-NL" altLang="nl-NL" sz="2400"/>
              <a:t>skelet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240463" y="260351"/>
            <a:ext cx="1993900" cy="84772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tweezijdig</a:t>
            </a:r>
          </a:p>
          <a:p>
            <a:pPr algn="ctr"/>
            <a:r>
              <a:rPr lang="nl-NL" altLang="nl-NL" sz="2400"/>
              <a:t>symmetrisch</a:t>
            </a:r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2424113" y="1844676"/>
            <a:ext cx="30353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nl-NL" altLang="nl-NL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351089" y="1916113"/>
            <a:ext cx="80660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zijn tweezijdig symmetrisch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hebben een inwendig skelet </a:t>
            </a:r>
          </a:p>
          <a:p>
            <a:pPr algn="l"/>
            <a:r>
              <a:rPr lang="nl-NL" altLang="nl-NL">
                <a:cs typeface="Arial" charset="0"/>
              </a:rPr>
              <a:t>  (skelet wordt ook wel geraamte genoemd)</a:t>
            </a:r>
            <a:endParaRPr lang="nl-NL" altLang="nl-NL"/>
          </a:p>
        </p:txBody>
      </p:sp>
      <p:pic>
        <p:nvPicPr>
          <p:cNvPr id="156683" name="Picture 3" descr="@0043 003aj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4" t="25447" r="5783" b="50894"/>
          <a:stretch>
            <a:fillRect/>
          </a:stretch>
        </p:blipFill>
        <p:spPr bwMode="auto">
          <a:xfrm>
            <a:off x="5087939" y="3716339"/>
            <a:ext cx="20161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808663" y="6165850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Zwaluw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359150" y="61658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Kikker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808663" y="5084763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Adder</a:t>
            </a:r>
          </a:p>
        </p:txBody>
      </p:sp>
      <p:pic>
        <p:nvPicPr>
          <p:cNvPr id="156688" name="Picture 3" descr="@0043 003aj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5" t="59669" r="20963" b="7898"/>
          <a:stretch>
            <a:fillRect/>
          </a:stretch>
        </p:blipFill>
        <p:spPr bwMode="auto">
          <a:xfrm>
            <a:off x="7248525" y="3716339"/>
            <a:ext cx="31686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9" name="Picture 3" descr="@0043 003aj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2" t="25447" r="38310" b="47385"/>
          <a:stretch>
            <a:fillRect/>
          </a:stretch>
        </p:blipFill>
        <p:spPr bwMode="auto">
          <a:xfrm>
            <a:off x="1703389" y="5146675"/>
            <a:ext cx="172878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0" name="Picture 3" descr="@0043 003aj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t="50017" r="58549" b="9653"/>
          <a:stretch>
            <a:fillRect/>
          </a:stretch>
        </p:blipFill>
        <p:spPr bwMode="auto">
          <a:xfrm>
            <a:off x="4511675" y="5157789"/>
            <a:ext cx="13017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1" name="Picture 3" descr="@0043 003aj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28079" r="65054" b="55283"/>
          <a:stretch>
            <a:fillRect/>
          </a:stretch>
        </p:blipFill>
        <p:spPr bwMode="auto">
          <a:xfrm>
            <a:off x="1703388" y="3716339"/>
            <a:ext cx="33131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456363" y="558958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Wolf</a:t>
            </a:r>
          </a:p>
        </p:txBody>
      </p:sp>
      <p:sp>
        <p:nvSpPr>
          <p:cNvPr id="156692" name="Rectangle 20"/>
          <p:cNvSpPr>
            <a:spLocks noChangeArrowheads="1"/>
          </p:cNvSpPr>
          <p:nvPr/>
        </p:nvSpPr>
        <p:spPr bwMode="auto">
          <a:xfrm>
            <a:off x="5448301" y="5157789"/>
            <a:ext cx="358775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1774826" y="4581525"/>
            <a:ext cx="1444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1774826" y="3716339"/>
            <a:ext cx="144463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1703388" y="6381750"/>
            <a:ext cx="6477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4511676" y="5300664"/>
            <a:ext cx="504825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4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9" grpId="0" animBg="1"/>
      <p:bldP spid="156680" grpId="0" animBg="1"/>
      <p:bldP spid="156692" grpId="0" animBg="1"/>
      <p:bldP spid="156693" grpId="0" animBg="1"/>
      <p:bldP spid="156694" grpId="0" animBg="1"/>
      <p:bldP spid="156695" grpId="0" animBg="1"/>
      <p:bldP spid="1566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/>
              <a:t>Overzicht van symmetrie en skelet</a:t>
            </a:r>
          </a:p>
        </p:txBody>
      </p:sp>
      <p:graphicFrame>
        <p:nvGraphicFramePr>
          <p:cNvPr id="144653" name="Group 269"/>
          <p:cNvGraphicFramePr>
            <a:graphicFrameLocks noGrp="1"/>
          </p:cNvGraphicFramePr>
          <p:nvPr/>
        </p:nvGraphicFramePr>
        <p:xfrm>
          <a:off x="1703389" y="1355725"/>
          <a:ext cx="8713787" cy="4989514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53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Symmetrie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Skelet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2-zijdig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veelzijdig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uitwendig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inwendig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Eencelligen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Sponzen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Holtedieren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Wormen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Weekdieren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Geleedpotigen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Stekelhuidigen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Gewervelden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DD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Ѵ</a:t>
                      </a:r>
                      <a:endParaRPr kumimoji="0" lang="nl-NL" altLang="nl-NL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4647" name="Line 263"/>
          <p:cNvSpPr>
            <a:spLocks noChangeShapeType="1"/>
          </p:cNvSpPr>
          <p:nvPr/>
        </p:nvSpPr>
        <p:spPr bwMode="auto">
          <a:xfrm>
            <a:off x="3719513" y="1341438"/>
            <a:ext cx="0" cy="5040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4648" name="Line 264"/>
          <p:cNvSpPr>
            <a:spLocks noChangeShapeType="1"/>
          </p:cNvSpPr>
          <p:nvPr/>
        </p:nvSpPr>
        <p:spPr bwMode="auto">
          <a:xfrm>
            <a:off x="6959600" y="1341439"/>
            <a:ext cx="0" cy="4967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4649" name="Line 265"/>
          <p:cNvSpPr>
            <a:spLocks noChangeShapeType="1"/>
          </p:cNvSpPr>
          <p:nvPr/>
        </p:nvSpPr>
        <p:spPr bwMode="auto">
          <a:xfrm>
            <a:off x="1703389" y="2349500"/>
            <a:ext cx="8713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3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47" grpId="0" animBg="1"/>
      <p:bldP spid="144648" grpId="0" animBg="1"/>
      <p:bldP spid="14464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geleedpotigen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r>
              <a:rPr lang="nl-NL" altLang="nl-NL"/>
              <a:t>Hebben poten die zijn opgebouwd uit kleine stukjes: </a:t>
            </a:r>
            <a:r>
              <a:rPr lang="nl-NL" altLang="nl-NL" u="sng"/>
              <a:t>leden</a:t>
            </a:r>
            <a:r>
              <a:rPr lang="nl-NL" altLang="nl-NL"/>
              <a:t>.</a:t>
            </a:r>
          </a:p>
          <a:p>
            <a:r>
              <a:rPr lang="nl-NL" altLang="nl-NL"/>
              <a:t>Hebben een gesegmenteerd lichaam, opgebouwd uit </a:t>
            </a:r>
            <a:r>
              <a:rPr lang="nl-NL" altLang="nl-NL" u="sng"/>
              <a:t>segmenten</a:t>
            </a:r>
            <a:r>
              <a:rPr lang="nl-NL" altLang="nl-NL"/>
              <a:t> (stukjes).</a:t>
            </a:r>
          </a:p>
          <a:p>
            <a:r>
              <a:rPr lang="nl-NL" altLang="nl-NL"/>
              <a:t>Vormen de grootste afdeling van het dierenrijk (meeste soorten).</a:t>
            </a:r>
          </a:p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13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/>
              <a:t>Indeling geleedpotigen in groepen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Geleedpotigen worden op basis van het aantal poten verder ingedeeld in vier groepen, namelijk:</a:t>
            </a:r>
          </a:p>
          <a:p>
            <a:pPr lvl="2"/>
            <a:r>
              <a:rPr lang="nl-NL" altLang="nl-NL" sz="2800"/>
              <a:t>Insecten		     6 poten</a:t>
            </a:r>
          </a:p>
          <a:p>
            <a:pPr lvl="2"/>
            <a:r>
              <a:rPr lang="nl-NL" altLang="nl-NL" sz="2800"/>
              <a:t>Spinachtigen	     8 poten</a:t>
            </a:r>
          </a:p>
          <a:p>
            <a:pPr lvl="2"/>
            <a:r>
              <a:rPr lang="nl-NL" altLang="nl-NL" sz="2800"/>
              <a:t>Kreeftachtigen	     10 of meer poten</a:t>
            </a:r>
          </a:p>
          <a:p>
            <a:pPr lvl="2"/>
            <a:r>
              <a:rPr lang="nl-NL" altLang="nl-NL" sz="2800"/>
              <a:t>Duizendpoten	     aan elk segment poten</a:t>
            </a:r>
          </a:p>
        </p:txBody>
      </p:sp>
    </p:spTree>
    <p:extLst>
      <p:ext uri="{BB962C8B-B14F-4D97-AF65-F5344CB8AC3E}">
        <p14:creationId xmlns:p14="http://schemas.microsoft.com/office/powerpoint/2010/main" val="19109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Insecten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362950" cy="4525963"/>
          </a:xfrm>
        </p:spPr>
        <p:txBody>
          <a:bodyPr/>
          <a:lstStyle/>
          <a:p>
            <a:r>
              <a:rPr lang="nl-NL" altLang="nl-NL"/>
              <a:t>Insecten hebben zes poten.</a:t>
            </a:r>
          </a:p>
          <a:p>
            <a:r>
              <a:rPr lang="nl-NL" altLang="nl-NL"/>
              <a:t>Meestal hebben ze ook vleugels.</a:t>
            </a:r>
          </a:p>
          <a:p>
            <a:r>
              <a:rPr lang="nl-NL" altLang="nl-NL"/>
              <a:t>Het achterlijf is vaak gesegmenteerd.</a:t>
            </a:r>
          </a:p>
        </p:txBody>
      </p:sp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9642" r="3375" b="4820"/>
          <a:stretch>
            <a:fillRect/>
          </a:stretch>
        </p:blipFill>
        <p:spPr bwMode="auto">
          <a:xfrm>
            <a:off x="2279650" y="3429001"/>
            <a:ext cx="43195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3" name="Picture 7" descr="lfinse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429001"/>
            <a:ext cx="3313112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Indeling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1992313" y="1628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99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Lichaamsbouw van insecten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Lichaam bestaat uit:</a:t>
            </a:r>
          </a:p>
          <a:p>
            <a:pPr lvl="2"/>
            <a:r>
              <a:rPr lang="nl-NL" altLang="nl-NL" sz="2800"/>
              <a:t>kop</a:t>
            </a:r>
          </a:p>
          <a:p>
            <a:pPr lvl="2"/>
            <a:r>
              <a:rPr lang="nl-NL" altLang="nl-NL" sz="2800"/>
              <a:t>borststuk</a:t>
            </a:r>
          </a:p>
          <a:p>
            <a:pPr lvl="2"/>
            <a:r>
              <a:rPr lang="nl-NL" altLang="nl-NL" sz="2800"/>
              <a:t>achterlijf</a:t>
            </a:r>
          </a:p>
          <a:p>
            <a:pPr lvl="2">
              <a:buFontTx/>
              <a:buNone/>
            </a:pPr>
            <a:endParaRPr lang="nl-NL" altLang="nl-NL" sz="2800"/>
          </a:p>
          <a:p>
            <a:r>
              <a:rPr lang="nl-NL" altLang="nl-NL"/>
              <a:t>De kop heeft ogen en voelsprieten.</a:t>
            </a:r>
          </a:p>
          <a:p>
            <a:r>
              <a:rPr lang="nl-NL" altLang="nl-NL"/>
              <a:t>Aan het borststuk zitten 6 poten en meestal ook vleugels.</a:t>
            </a:r>
          </a:p>
          <a:p>
            <a:endParaRPr lang="nl-NL" altLang="nl-NL"/>
          </a:p>
        </p:txBody>
      </p:sp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341439"/>
            <a:ext cx="3455987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Spinachtigen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Spinachtigen hebben acht poten.</a:t>
            </a:r>
          </a:p>
        </p:txBody>
      </p:sp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349501"/>
            <a:ext cx="6121400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Kreeftachtigen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Het lichaam van kreeftachtigen is gedeeltelijk opgebouwd uit segmenten.</a:t>
            </a:r>
          </a:p>
          <a:p>
            <a:r>
              <a:rPr lang="nl-NL" altLang="nl-NL"/>
              <a:t>Poten zitten vast aan het borststuk.</a:t>
            </a:r>
          </a:p>
          <a:p>
            <a:r>
              <a:rPr lang="nl-NL" altLang="nl-NL"/>
              <a:t>Kreeftachtigen hebben 10 of meer poten.</a:t>
            </a:r>
          </a:p>
        </p:txBody>
      </p:sp>
      <p:pic>
        <p:nvPicPr>
          <p:cNvPr id="200708" name="Picture 6" descr="MudCrabScylla_serr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933825"/>
            <a:ext cx="38877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/>
          <a:stretch>
            <a:fillRect/>
          </a:stretch>
        </p:blipFill>
        <p:spPr bwMode="auto">
          <a:xfrm>
            <a:off x="2135189" y="3933825"/>
            <a:ext cx="35464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6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Duizendpoten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Het lichaam van duizendpoten is geheel opgebouwd uit segmenten.</a:t>
            </a:r>
          </a:p>
          <a:p>
            <a:r>
              <a:rPr lang="nl-NL" altLang="nl-NL"/>
              <a:t>Aan elk segment zitten poten.</a:t>
            </a:r>
          </a:p>
        </p:txBody>
      </p:sp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1" b="23701"/>
          <a:stretch>
            <a:fillRect/>
          </a:stretch>
        </p:blipFill>
        <p:spPr bwMode="auto">
          <a:xfrm>
            <a:off x="2063750" y="3429001"/>
            <a:ext cx="80645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5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5" t="19084" r="18626" b="52690"/>
          <a:stretch/>
        </p:blipFill>
        <p:spPr bwMode="auto">
          <a:xfrm>
            <a:off x="6600056" y="1234026"/>
            <a:ext cx="1304364" cy="127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Indeling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1992313" y="1628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805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692151"/>
            <a:ext cx="4321175" cy="1470025"/>
          </a:xfrm>
        </p:spPr>
        <p:txBody>
          <a:bodyPr/>
          <a:lstStyle/>
          <a:p>
            <a:pPr algn="l"/>
            <a:r>
              <a:rPr lang="nl-NL" altLang="nl-NL" b="1"/>
              <a:t>Gewervelden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620714"/>
            <a:ext cx="2160588" cy="695325"/>
          </a:xfrm>
        </p:spPr>
        <p:txBody>
          <a:bodyPr/>
          <a:lstStyle/>
          <a:p>
            <a:pPr algn="l"/>
            <a:r>
              <a:rPr lang="nl-NL" altLang="nl-NL"/>
              <a:t>AFDELING: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432176" y="5084763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Snoek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8401051" y="260351"/>
            <a:ext cx="2016125" cy="8477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inwendig</a:t>
            </a:r>
          </a:p>
          <a:p>
            <a:pPr algn="ctr"/>
            <a:r>
              <a:rPr lang="nl-NL" altLang="nl-NL" sz="2400"/>
              <a:t>skelet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240463" y="260351"/>
            <a:ext cx="1993900" cy="84772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/>
              <a:t>tweezijdig</a:t>
            </a:r>
          </a:p>
          <a:p>
            <a:pPr algn="ctr"/>
            <a:r>
              <a:rPr lang="nl-NL" altLang="nl-NL" sz="2400"/>
              <a:t>symmetrisch</a:t>
            </a:r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2424113" y="1844676"/>
            <a:ext cx="30353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nl-NL" altLang="nl-NL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351089" y="1916113"/>
            <a:ext cx="80660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zijn tweezijdig symmetrisch</a:t>
            </a:r>
          </a:p>
          <a:p>
            <a:pPr algn="l"/>
            <a:r>
              <a:rPr lang="nl-NL" altLang="nl-NL">
                <a:cs typeface="Arial" charset="0"/>
              </a:rPr>
              <a:t>• </a:t>
            </a:r>
            <a:r>
              <a:rPr lang="nl-NL" altLang="nl-NL"/>
              <a:t>hebben een inwendig skelet </a:t>
            </a:r>
          </a:p>
          <a:p>
            <a:pPr algn="l"/>
            <a:r>
              <a:rPr lang="nl-NL" altLang="nl-NL">
                <a:cs typeface="Arial" charset="0"/>
              </a:rPr>
              <a:t>  (skelet wordt ook wel geraamte genoemd)</a:t>
            </a:r>
            <a:endParaRPr lang="nl-NL" altLang="nl-NL"/>
          </a:p>
        </p:txBody>
      </p:sp>
      <p:pic>
        <p:nvPicPr>
          <p:cNvPr id="156683" name="Picture 3" descr="@0043 003aj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4" t="25447" r="5783" b="50894"/>
          <a:stretch>
            <a:fillRect/>
          </a:stretch>
        </p:blipFill>
        <p:spPr bwMode="auto">
          <a:xfrm>
            <a:off x="5087939" y="3716339"/>
            <a:ext cx="20161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808663" y="6165850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Zwaluw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359150" y="61658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Kikker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808663" y="5084763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Adder</a:t>
            </a:r>
          </a:p>
        </p:txBody>
      </p:sp>
      <p:pic>
        <p:nvPicPr>
          <p:cNvPr id="156688" name="Picture 3" descr="@0043 003aj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5" t="59669" r="20963" b="7898"/>
          <a:stretch>
            <a:fillRect/>
          </a:stretch>
        </p:blipFill>
        <p:spPr bwMode="auto">
          <a:xfrm>
            <a:off x="7248525" y="3716339"/>
            <a:ext cx="31686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9" name="Picture 3" descr="@0043 003aj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2" t="25447" r="38310" b="47385"/>
          <a:stretch>
            <a:fillRect/>
          </a:stretch>
        </p:blipFill>
        <p:spPr bwMode="auto">
          <a:xfrm>
            <a:off x="1703389" y="5146675"/>
            <a:ext cx="172878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0" name="Picture 3" descr="@0043 003aj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t="50017" r="58549" b="9653"/>
          <a:stretch>
            <a:fillRect/>
          </a:stretch>
        </p:blipFill>
        <p:spPr bwMode="auto">
          <a:xfrm>
            <a:off x="4511675" y="5157789"/>
            <a:ext cx="13017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1" name="Picture 3" descr="@0043 003aj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28079" r="65054" b="55283"/>
          <a:stretch>
            <a:fillRect/>
          </a:stretch>
        </p:blipFill>
        <p:spPr bwMode="auto">
          <a:xfrm>
            <a:off x="1703388" y="3716339"/>
            <a:ext cx="33131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456363" y="558958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Wolf</a:t>
            </a:r>
          </a:p>
        </p:txBody>
      </p:sp>
      <p:sp>
        <p:nvSpPr>
          <p:cNvPr id="156692" name="Rectangle 20"/>
          <p:cNvSpPr>
            <a:spLocks noChangeArrowheads="1"/>
          </p:cNvSpPr>
          <p:nvPr/>
        </p:nvSpPr>
        <p:spPr bwMode="auto">
          <a:xfrm>
            <a:off x="5448301" y="5157789"/>
            <a:ext cx="358775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1774826" y="4581525"/>
            <a:ext cx="1444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1774826" y="3716339"/>
            <a:ext cx="144463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1703388" y="6381750"/>
            <a:ext cx="6477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4511676" y="5300664"/>
            <a:ext cx="504825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9" grpId="0" animBg="1"/>
      <p:bldP spid="156680" grpId="0" animBg="1"/>
      <p:bldP spid="156692" grpId="0" animBg="1"/>
      <p:bldP spid="156693" grpId="0" animBg="1"/>
      <p:bldP spid="156694" grpId="0" animBg="1"/>
      <p:bldP spid="156695" grpId="0" animBg="1"/>
      <p:bldP spid="15669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Het skelet van gewervelden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Gewervelden hebben een inwendig skelet.</a:t>
            </a:r>
          </a:p>
          <a:p>
            <a:r>
              <a:rPr lang="nl-NL" altLang="nl-NL"/>
              <a:t>Het skelet wordt ook geraamte genoemd.</a:t>
            </a:r>
          </a:p>
          <a:p>
            <a:r>
              <a:rPr lang="nl-NL" altLang="nl-NL"/>
              <a:t>Onderdeel van het skelet is de </a:t>
            </a:r>
            <a:r>
              <a:rPr lang="nl-NL" altLang="nl-NL" u="sng"/>
              <a:t>wervelkolom</a:t>
            </a:r>
            <a:r>
              <a:rPr lang="nl-NL" altLang="nl-NL"/>
              <a:t>.</a:t>
            </a:r>
          </a:p>
          <a:p>
            <a:r>
              <a:rPr lang="nl-NL" altLang="nl-NL"/>
              <a:t>De wervelkolom is opgebouwd uit </a:t>
            </a:r>
            <a:r>
              <a:rPr lang="nl-NL" altLang="nl-NL" u="sng"/>
              <a:t>wervels</a:t>
            </a:r>
            <a:r>
              <a:rPr lang="nl-NL" altLang="nl-NL"/>
              <a:t>.</a:t>
            </a:r>
          </a:p>
        </p:txBody>
      </p:sp>
      <p:pic>
        <p:nvPicPr>
          <p:cNvPr id="210948" name="Picture 6" descr="Nile_croc_skeleton_latera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508500"/>
            <a:ext cx="370681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367213" y="5805489"/>
            <a:ext cx="2087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Skelet van een krokodil</a:t>
            </a:r>
          </a:p>
        </p:txBody>
      </p:sp>
    </p:spTree>
    <p:extLst>
      <p:ext uri="{BB962C8B-B14F-4D97-AF65-F5344CB8AC3E}">
        <p14:creationId xmlns:p14="http://schemas.microsoft.com/office/powerpoint/2010/main" val="5547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vijf groepen gewervelden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De afdeling van de gewervelde dieren kan verder verdeeld worden in de volgende vijf groepen:</a:t>
            </a:r>
          </a:p>
          <a:p>
            <a:pPr lvl="2"/>
            <a:r>
              <a:rPr lang="nl-NL" altLang="nl-NL" sz="2800"/>
              <a:t>vissen</a:t>
            </a:r>
          </a:p>
          <a:p>
            <a:pPr lvl="2"/>
            <a:r>
              <a:rPr lang="nl-NL" altLang="nl-NL" sz="2800"/>
              <a:t>amfibieën</a:t>
            </a:r>
          </a:p>
          <a:p>
            <a:pPr lvl="2"/>
            <a:r>
              <a:rPr lang="nl-NL" altLang="nl-NL" sz="2800"/>
              <a:t>reptielen</a:t>
            </a:r>
          </a:p>
          <a:p>
            <a:pPr lvl="2"/>
            <a:r>
              <a:rPr lang="nl-NL" altLang="nl-NL" sz="2800"/>
              <a:t>vogels</a:t>
            </a:r>
          </a:p>
          <a:p>
            <a:pPr lvl="2"/>
            <a:r>
              <a:rPr lang="nl-NL" altLang="nl-NL" sz="2800"/>
              <a:t>zoogdieren</a:t>
            </a:r>
          </a:p>
        </p:txBody>
      </p:sp>
      <p:pic>
        <p:nvPicPr>
          <p:cNvPr id="212997" name="Picture 5" descr="f4f01dbc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t="16798" r="14699" b="16798"/>
          <a:stretch>
            <a:fillRect/>
          </a:stretch>
        </p:blipFill>
        <p:spPr bwMode="auto">
          <a:xfrm>
            <a:off x="6167439" y="2997200"/>
            <a:ext cx="386238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/>
              <a:t>Indeling van gewervelden in groepen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De gewervelden kunnen in vijf groepen verdeeld worden met behulp van de volgende vijf kenmerken:</a:t>
            </a:r>
          </a:p>
          <a:p>
            <a:pPr lvl="2"/>
            <a:r>
              <a:rPr lang="nl-NL" altLang="nl-NL" sz="2800"/>
              <a:t>huid</a:t>
            </a:r>
          </a:p>
          <a:p>
            <a:pPr lvl="2"/>
            <a:r>
              <a:rPr lang="nl-NL" altLang="nl-NL" sz="2800"/>
              <a:t>lichaamstemperatuur</a:t>
            </a:r>
          </a:p>
          <a:p>
            <a:pPr lvl="2"/>
            <a:r>
              <a:rPr lang="nl-NL" altLang="nl-NL" sz="2800"/>
              <a:t>ademhalingsorganen</a:t>
            </a:r>
          </a:p>
          <a:p>
            <a:pPr lvl="2"/>
            <a:r>
              <a:rPr lang="nl-NL" altLang="nl-NL" sz="2800"/>
              <a:t>manier van voortplanten</a:t>
            </a:r>
          </a:p>
          <a:p>
            <a:pPr lvl="2"/>
            <a:r>
              <a:rPr lang="nl-NL" altLang="nl-NL" sz="2800"/>
              <a:t>milieu (leefomgeving)</a:t>
            </a:r>
          </a:p>
          <a:p>
            <a:pPr lvl="2"/>
            <a:endParaRPr lang="nl-NL" altLang="nl-NL" sz="2800"/>
          </a:p>
        </p:txBody>
      </p:sp>
    </p:spTree>
    <p:extLst>
      <p:ext uri="{BB962C8B-B14F-4D97-AF65-F5344CB8AC3E}">
        <p14:creationId xmlns:p14="http://schemas.microsoft.com/office/powerpoint/2010/main" val="19350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Huid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De huidbedekking verschilt bij de vijf groepen gewervelde dieren.</a:t>
            </a:r>
          </a:p>
          <a:p>
            <a:r>
              <a:rPr lang="nl-NL" altLang="nl-NL"/>
              <a:t>Huid kan bedekt zijn met:</a:t>
            </a:r>
          </a:p>
          <a:p>
            <a:pPr lvl="2"/>
            <a:r>
              <a:rPr lang="nl-NL" altLang="nl-NL" sz="2800"/>
              <a:t>schubben en slijm	(vissen)</a:t>
            </a:r>
          </a:p>
          <a:p>
            <a:pPr lvl="2"/>
            <a:r>
              <a:rPr lang="nl-NL" altLang="nl-NL" sz="2800"/>
              <a:t>slijm			(amfibieën)</a:t>
            </a:r>
          </a:p>
          <a:p>
            <a:pPr lvl="2"/>
            <a:r>
              <a:rPr lang="nl-NL" altLang="nl-NL" sz="2800"/>
              <a:t>droge schubben	(reptielen)</a:t>
            </a:r>
          </a:p>
          <a:p>
            <a:pPr lvl="2"/>
            <a:r>
              <a:rPr lang="nl-NL" altLang="nl-NL" sz="2800"/>
              <a:t>veren			(vogels)</a:t>
            </a:r>
          </a:p>
          <a:p>
            <a:pPr lvl="2"/>
            <a:r>
              <a:rPr lang="nl-NL" altLang="nl-NL" sz="2800"/>
              <a:t>haren			(zoogdieren)</a:t>
            </a:r>
          </a:p>
        </p:txBody>
      </p:sp>
    </p:spTree>
    <p:extLst>
      <p:ext uri="{BB962C8B-B14F-4D97-AF65-F5344CB8AC3E}">
        <p14:creationId xmlns:p14="http://schemas.microsoft.com/office/powerpoint/2010/main" val="36104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Soorten en populaties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Organismen behoren tot 1 soort als ze samen </a:t>
            </a:r>
            <a:r>
              <a:rPr lang="nl-NL" b="1" dirty="0"/>
              <a:t>vruchtbare </a:t>
            </a:r>
            <a:r>
              <a:rPr lang="nl-NL" dirty="0"/>
              <a:t>nakomelingen kunnen voortbrengen.</a:t>
            </a:r>
          </a:p>
          <a:p>
            <a:endParaRPr lang="nl-NL" dirty="0"/>
          </a:p>
          <a:p>
            <a:r>
              <a:rPr lang="nl-NL" dirty="0"/>
              <a:t>Een populatie is een groep individuen van </a:t>
            </a:r>
            <a:r>
              <a:rPr lang="nl-NL" b="1" dirty="0"/>
              <a:t>dezelfde soort</a:t>
            </a:r>
            <a:r>
              <a:rPr lang="nl-NL" dirty="0"/>
              <a:t> in een bepaald gebied, die zich </a:t>
            </a:r>
            <a:r>
              <a:rPr lang="nl-NL" b="1" dirty="0"/>
              <a:t>onderling</a:t>
            </a:r>
            <a:r>
              <a:rPr lang="nl-NL" dirty="0"/>
              <a:t> </a:t>
            </a:r>
            <a:r>
              <a:rPr lang="nl-NL" b="1" dirty="0"/>
              <a:t>voortplanten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044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Lichaamstemperatuur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/>
              <a:t>Vogels en zoogdieren zijn </a:t>
            </a:r>
            <a:r>
              <a:rPr lang="nl-NL" altLang="nl-NL" u="sng"/>
              <a:t>warmbloedig</a:t>
            </a:r>
            <a:r>
              <a:rPr lang="nl-NL" altLang="nl-NL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/>
              <a:t>	</a:t>
            </a:r>
            <a:r>
              <a:rPr lang="nl-NL" altLang="nl-NL"/>
              <a:t>(warmbloedig = een constante 	lichaamstemperatuur)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altLang="nl-NL"/>
          </a:p>
          <a:p>
            <a:pPr>
              <a:lnSpc>
                <a:spcPct val="90000"/>
              </a:lnSpc>
            </a:pPr>
            <a:r>
              <a:rPr lang="nl-NL" altLang="nl-NL"/>
              <a:t>Alle andere dieren (ook uit de andere afdelingen van het dierenrijk) zijn </a:t>
            </a:r>
            <a:r>
              <a:rPr lang="nl-NL" altLang="nl-NL" u="sng"/>
              <a:t>koudbloedig</a:t>
            </a:r>
            <a:r>
              <a:rPr lang="nl-NL" altLang="nl-NL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/>
              <a:t>	</a:t>
            </a:r>
            <a:r>
              <a:rPr lang="nl-NL" altLang="nl-NL"/>
              <a:t>(koudbloedig = een lichaamstemperatuur 	ongeveer gelijk aan de omgeving, dus 	wisselend)</a:t>
            </a:r>
          </a:p>
        </p:txBody>
      </p:sp>
    </p:spTree>
    <p:extLst>
      <p:ext uri="{BB962C8B-B14F-4D97-AF65-F5344CB8AC3E}">
        <p14:creationId xmlns:p14="http://schemas.microsoft.com/office/powerpoint/2010/main" val="36034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Ademhalingsorganen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Gewervelde dieren hebben verschillende ademhalingsorganen.</a:t>
            </a:r>
          </a:p>
          <a:p>
            <a:r>
              <a:rPr lang="nl-NL" altLang="nl-NL"/>
              <a:t>Ademhaling kan plaatsvinden via:</a:t>
            </a:r>
          </a:p>
          <a:p>
            <a:pPr lvl="2"/>
            <a:r>
              <a:rPr lang="nl-NL" altLang="nl-NL" sz="2800"/>
              <a:t>kieuwen 	(vissen, amfibieën)</a:t>
            </a:r>
          </a:p>
          <a:p>
            <a:pPr lvl="2"/>
            <a:r>
              <a:rPr lang="nl-NL" altLang="nl-NL" sz="2800"/>
              <a:t>longen 	(amfibieën, reptielen, vogels, 		     zoogdieren)</a:t>
            </a:r>
          </a:p>
          <a:p>
            <a:pPr lvl="2"/>
            <a:r>
              <a:rPr lang="nl-NL" altLang="nl-NL" sz="2800"/>
              <a:t>huid 	(amfibieën)</a:t>
            </a:r>
          </a:p>
        </p:txBody>
      </p:sp>
    </p:spTree>
    <p:extLst>
      <p:ext uri="{BB962C8B-B14F-4D97-AF65-F5344CB8AC3E}">
        <p14:creationId xmlns:p14="http://schemas.microsoft.com/office/powerpoint/2010/main" val="4602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Manier van voortplanten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435975" cy="4525963"/>
          </a:xfrm>
        </p:spPr>
        <p:txBody>
          <a:bodyPr/>
          <a:lstStyle/>
          <a:p>
            <a:r>
              <a:rPr lang="nl-NL" altLang="nl-NL"/>
              <a:t>De meeste gewervelden leggen eieren.</a:t>
            </a:r>
          </a:p>
          <a:p>
            <a:r>
              <a:rPr lang="nl-NL" altLang="nl-NL"/>
              <a:t>De eieren verschillen in bouw:</a:t>
            </a:r>
          </a:p>
          <a:p>
            <a:pPr lvl="2"/>
            <a:r>
              <a:rPr lang="nl-NL" altLang="nl-NL"/>
              <a:t>eieren zonder schaal		(vissen, amfibieën)</a:t>
            </a:r>
          </a:p>
          <a:p>
            <a:pPr lvl="2"/>
            <a:r>
              <a:rPr lang="nl-NL" altLang="nl-NL"/>
              <a:t>eieren met leerachtige schaal	(reptielen)</a:t>
            </a:r>
          </a:p>
          <a:p>
            <a:pPr lvl="2"/>
            <a:r>
              <a:rPr lang="nl-NL" altLang="nl-NL"/>
              <a:t>eieren met kalkschaal		(vogels)</a:t>
            </a:r>
          </a:p>
          <a:p>
            <a:pPr lvl="2"/>
            <a:endParaRPr lang="nl-NL" altLang="nl-NL"/>
          </a:p>
          <a:p>
            <a:r>
              <a:rPr lang="nl-NL" altLang="nl-NL"/>
              <a:t>Zoogdieren leggen geen eieren, maar zijn </a:t>
            </a:r>
            <a:r>
              <a:rPr lang="nl-NL" altLang="nl-NL" u="sng"/>
              <a:t>levendbarend</a:t>
            </a:r>
            <a:r>
              <a:rPr lang="nl-NL" altLang="nl-NL"/>
              <a:t>. Dat wil zeggen dat de jongen levend geboren worden.</a:t>
            </a:r>
          </a:p>
        </p:txBody>
      </p:sp>
    </p:spTree>
    <p:extLst>
      <p:ext uri="{BB962C8B-B14F-4D97-AF65-F5344CB8AC3E}">
        <p14:creationId xmlns:p14="http://schemas.microsoft.com/office/powerpoint/2010/main" val="15544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351088" y="3429000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Visseneieren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743701" y="3429000"/>
            <a:ext cx="288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Amfibieëneieren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351088" y="6165850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Reptieleneieren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743701" y="6165850"/>
            <a:ext cx="288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nl-NL" sz="2400"/>
              <a:t>Vogeleieren</a:t>
            </a:r>
          </a:p>
        </p:txBody>
      </p:sp>
      <p:sp>
        <p:nvSpPr>
          <p:cNvPr id="22221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l-NL" altLang="nl-NL"/>
              <a:t>Eieren van gewervelden</a:t>
            </a:r>
          </a:p>
        </p:txBody>
      </p:sp>
      <p:pic>
        <p:nvPicPr>
          <p:cNvPr id="222219" name="Picture 11" descr="kikkerdr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268414"/>
            <a:ext cx="29527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21" name="Picture 13" descr="striped-blenny-fish-eggs-magnified-120-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268413"/>
            <a:ext cx="2952750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23" name="Picture 15" descr="22025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56" r="945" b="1256"/>
          <a:stretch>
            <a:fillRect/>
          </a:stretch>
        </p:blipFill>
        <p:spPr bwMode="auto">
          <a:xfrm>
            <a:off x="2351088" y="4005264"/>
            <a:ext cx="295275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25" name="Picture 17" descr="Mocking_Bird_egg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005264"/>
            <a:ext cx="290830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Milieu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/>
              <a:t>De omgeving waarin een dier leeft noem je het </a:t>
            </a:r>
            <a:r>
              <a:rPr lang="nl-NL" altLang="nl-NL" u="sng"/>
              <a:t>milieu</a:t>
            </a:r>
            <a:r>
              <a:rPr lang="nl-NL" altLang="nl-NL"/>
              <a:t>. </a:t>
            </a:r>
          </a:p>
          <a:p>
            <a:r>
              <a:rPr lang="nl-NL" altLang="nl-NL"/>
              <a:t>Dieren uit de diverse groepen binnen de afdeling van de gewervelden leven in verschillende milieus.</a:t>
            </a:r>
          </a:p>
        </p:txBody>
      </p:sp>
    </p:spTree>
    <p:extLst>
      <p:ext uri="{BB962C8B-B14F-4D97-AF65-F5344CB8AC3E}">
        <p14:creationId xmlns:p14="http://schemas.microsoft.com/office/powerpoint/2010/main" val="30516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Vissen</a:t>
            </a:r>
          </a:p>
        </p:txBody>
      </p:sp>
      <p:graphicFrame>
        <p:nvGraphicFramePr>
          <p:cNvPr id="202797" name="Group 45"/>
          <p:cNvGraphicFramePr>
            <a:graphicFrameLocks noGrp="1"/>
          </p:cNvGraphicFramePr>
          <p:nvPr/>
        </p:nvGraphicFramePr>
        <p:xfrm>
          <a:off x="1992314" y="4437063"/>
          <a:ext cx="8207375" cy="1981200"/>
        </p:xfrm>
        <a:graphic>
          <a:graphicData uri="http://schemas.openxmlformats.org/drawingml/2006/table">
            <a:tbl>
              <a:tblPr/>
              <a:tblGrid>
                <a:gridCol w="316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Bedekt met schubben en slijm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Lichaamstemperatuur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Koudbloedig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Ademhalingsorganen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Kieuwen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Manier van voortplanten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Eieren zonder schaal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Milieu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het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2801" name="Picture 49" descr="wi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196976"/>
            <a:ext cx="6119812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2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Amfibieën</a:t>
            </a:r>
          </a:p>
        </p:txBody>
      </p:sp>
      <p:graphicFrame>
        <p:nvGraphicFramePr>
          <p:cNvPr id="203821" name="Group 45"/>
          <p:cNvGraphicFramePr>
            <a:graphicFrameLocks noGrp="1"/>
          </p:cNvGraphicFramePr>
          <p:nvPr/>
        </p:nvGraphicFramePr>
        <p:xfrm>
          <a:off x="1992314" y="4437063"/>
          <a:ext cx="8207375" cy="1981200"/>
        </p:xfrm>
        <a:graphic>
          <a:graphicData uri="http://schemas.openxmlformats.org/drawingml/2006/table">
            <a:tbl>
              <a:tblPr/>
              <a:tblGrid>
                <a:gridCol w="316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Bedekt met slijm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Lichaamstemperatuur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Koudbloedig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Ademhalingsorganen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Kieuwen, longen en huid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Manier van voortplanten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Eieren zonder schaal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Milieu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Vooral in het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3823" name="Picture 47" descr="frog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3"/>
            <a:ext cx="3598862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25" name="Picture 49" descr="fw-common-fire-salamander-1208424_31883_600x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268413"/>
            <a:ext cx="441166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Reptielen</a:t>
            </a:r>
          </a:p>
        </p:txBody>
      </p:sp>
      <p:graphicFrame>
        <p:nvGraphicFramePr>
          <p:cNvPr id="204845" name="Group 45"/>
          <p:cNvGraphicFramePr>
            <a:graphicFrameLocks noGrp="1"/>
          </p:cNvGraphicFramePr>
          <p:nvPr/>
        </p:nvGraphicFramePr>
        <p:xfrm>
          <a:off x="1992314" y="4437063"/>
          <a:ext cx="8207375" cy="1981200"/>
        </p:xfrm>
        <a:graphic>
          <a:graphicData uri="http://schemas.openxmlformats.org/drawingml/2006/table">
            <a:tbl>
              <a:tblPr/>
              <a:tblGrid>
                <a:gridCol w="316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Bedekt met schubben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Lichaamstemperatuur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Koudbloedig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Ademhalingsorganen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Manier van voortplanten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Eieren met een leerachtige schaal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Milieu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het water en op het 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4847" name="Picture 47" descr="9661904-snake-isolated-on-white-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341439"/>
            <a:ext cx="44196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9" name="Picture 49" descr="Terrapin-white-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341439"/>
            <a:ext cx="35274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Vogels</a:t>
            </a:r>
          </a:p>
        </p:txBody>
      </p:sp>
      <p:graphicFrame>
        <p:nvGraphicFramePr>
          <p:cNvPr id="205869" name="Group 45"/>
          <p:cNvGraphicFramePr>
            <a:graphicFrameLocks noGrp="1"/>
          </p:cNvGraphicFramePr>
          <p:nvPr/>
        </p:nvGraphicFramePr>
        <p:xfrm>
          <a:off x="1992314" y="4437063"/>
          <a:ext cx="8207375" cy="1981200"/>
        </p:xfrm>
        <a:graphic>
          <a:graphicData uri="http://schemas.openxmlformats.org/drawingml/2006/table">
            <a:tbl>
              <a:tblPr/>
              <a:tblGrid>
                <a:gridCol w="316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Bedekt met veren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Lichaamstemperatuur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Warmbloedig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Ademhalingsorganen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Manier van voortplanten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Eieren met een kalkschaal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Milieu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 het 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871" name="Picture 47" descr="bird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/>
          <a:stretch>
            <a:fillRect/>
          </a:stretch>
        </p:blipFill>
        <p:spPr bwMode="auto">
          <a:xfrm>
            <a:off x="4583114" y="1268414"/>
            <a:ext cx="28543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73" name="Picture 49" descr="1697151-2-red-caribbean-flamingo-isolated-on-white-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4"/>
            <a:ext cx="2405062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75" name="Picture 51" descr="10988233-one-common-pigeon-side-view-isolated-white-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268413"/>
            <a:ext cx="25527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Zoogdieren</a:t>
            </a:r>
          </a:p>
        </p:txBody>
      </p:sp>
      <p:graphicFrame>
        <p:nvGraphicFramePr>
          <p:cNvPr id="206893" name="Group 45"/>
          <p:cNvGraphicFramePr>
            <a:graphicFrameLocks noGrp="1"/>
          </p:cNvGraphicFramePr>
          <p:nvPr/>
        </p:nvGraphicFramePr>
        <p:xfrm>
          <a:off x="1992314" y="4437063"/>
          <a:ext cx="8207375" cy="1981200"/>
        </p:xfrm>
        <a:graphic>
          <a:graphicData uri="http://schemas.openxmlformats.org/drawingml/2006/table">
            <a:tbl>
              <a:tblPr/>
              <a:tblGrid>
                <a:gridCol w="316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Bedekt met haren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Lichaamstemperatuur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Warmbloedig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Ademhalingsorganen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Manier van voortplanten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Levendbarend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Milieu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 het land (maar soms ook in het water)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6895" name="Picture 47" descr="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268413"/>
            <a:ext cx="3952875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97" name="Picture 49" descr="rab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1477"/>
          <a:stretch>
            <a:fillRect/>
          </a:stretch>
        </p:blipFill>
        <p:spPr bwMode="auto">
          <a:xfrm>
            <a:off x="1992313" y="1268414"/>
            <a:ext cx="40513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1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Bacteriën</a:t>
            </a:r>
          </a:p>
        </p:txBody>
      </p:sp>
      <p:pic>
        <p:nvPicPr>
          <p:cNvPr id="1028" name="Picture 4" descr="http://www.rki.de/SharedDocs/Bilder/InfAZ/EHEC/EN/EM_EHEC_JPG.jpg?__blob=publicationFile&amp;v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2132856"/>
            <a:ext cx="596424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052737"/>
            <a:ext cx="36480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5663952" y="4077072"/>
            <a:ext cx="2448272" cy="21602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919536" y="5157193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http://www.youtube.com/watch?v=gEwzDydciWc</a:t>
            </a:r>
            <a:endParaRPr lang="nl-NL" dirty="0"/>
          </a:p>
          <a:p>
            <a:endParaRPr lang="nl-NL" dirty="0"/>
          </a:p>
        </p:txBody>
      </p:sp>
      <p:pic>
        <p:nvPicPr>
          <p:cNvPr id="1030" name="Picture 6" descr="http://www.biologiesite.nl/determinatiena/Bacterie_bestanden/salmonellabacter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836713"/>
            <a:ext cx="2857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9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560" y="3140968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Bacteriën</a:t>
            </a:r>
          </a:p>
        </p:txBody>
      </p:sp>
      <p:pic>
        <p:nvPicPr>
          <p:cNvPr id="2050" name="Picture 2" descr="http://www.sciencespace.nl/servlet/supportBinaryFiles?referenceId=3&amp;supportId=2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97152"/>
            <a:ext cx="41148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flexbouweninfra.noordhoff.nl/contentdeel/_assets/21722202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04665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8"/>
          <p:cNvCxnSpPr/>
          <p:nvPr/>
        </p:nvCxnSpPr>
        <p:spPr>
          <a:xfrm flipH="1">
            <a:off x="4871864" y="764704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5807968" y="764704"/>
            <a:ext cx="35530" cy="2592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H="1">
            <a:off x="5206880" y="1484784"/>
            <a:ext cx="6010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5359280" y="1916832"/>
            <a:ext cx="4486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5583624" y="2549842"/>
            <a:ext cx="2757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3916152" y="3356992"/>
            <a:ext cx="19432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JL-OMLAAG 24"/>
          <p:cNvSpPr/>
          <p:nvPr/>
        </p:nvSpPr>
        <p:spPr>
          <a:xfrm flipV="1">
            <a:off x="3737656" y="2964339"/>
            <a:ext cx="327248" cy="418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4" name="Picture 6" descr="http://beterbio.nl/productFoto.ashx?id=3bd74b03-2f52-42ff-aa0c-fe0883b4370a&amp;name=Kramer+zuurkool+naturel+verpakt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66" y="52292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atisgezond.net/gezonde-afbeeldingen/yoghur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60652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cm.be/binaries/geneesmiddelen_tcm375-1026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56" y="4054202"/>
            <a:ext cx="25241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menselijk-lichaam.com/wp-content/uploads/Infectieziekte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92470"/>
            <a:ext cx="2423120" cy="20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wanttoknow.nl/wp-content/uploads/plofkip-voor-antibiot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178" y="1693848"/>
            <a:ext cx="2273647" cy="22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0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/>
                </a:solidFill>
              </a:rPr>
              <a:t>Schimmels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Eencellig: gisten</a:t>
            </a:r>
          </a:p>
          <a:p>
            <a:r>
              <a:rPr lang="nl-NL" dirty="0"/>
              <a:t>Zij planten zich voort door deling.</a:t>
            </a:r>
          </a:p>
          <a:p>
            <a:endParaRPr lang="nl-NL" dirty="0"/>
          </a:p>
          <a:p>
            <a:r>
              <a:rPr lang="nl-NL" dirty="0" err="1"/>
              <a:t>Veelcellig</a:t>
            </a:r>
            <a:r>
              <a:rPr lang="nl-NL" dirty="0"/>
              <a:t>: schimmeldraden met als vrucht soms paddenstoelen.</a:t>
            </a:r>
          </a:p>
          <a:p>
            <a:r>
              <a:rPr lang="nl-NL" dirty="0"/>
              <a:t>Zij planten zich voort met sporen.</a:t>
            </a:r>
          </a:p>
        </p:txBody>
      </p:sp>
    </p:spTree>
    <p:extLst>
      <p:ext uri="{BB962C8B-B14F-4D97-AF65-F5344CB8AC3E}">
        <p14:creationId xmlns:p14="http://schemas.microsoft.com/office/powerpoint/2010/main" val="332514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/>
                </a:solidFill>
              </a:rPr>
              <a:t>Schimmels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In april 2003 werd in het Malheur National </a:t>
            </a:r>
            <a:r>
              <a:rPr lang="nl-NL" sz="2000" dirty="0" err="1"/>
              <a:t>Forest</a:t>
            </a:r>
            <a:r>
              <a:rPr lang="nl-NL" sz="2000" dirty="0"/>
              <a:t> in de Amerikaanse staat Oregon een sombere honingzwam ontdekt van naar schatting 2400 jaar oud met een ondergronds mycelium omvang van 8,9 km². Daarmee is deze schimmel het grootste organisme ter wereld. Ook in Zwitserland in het Nationaal Park in de streek </a:t>
            </a:r>
            <a:r>
              <a:rPr lang="nl-NL" sz="2000" dirty="0" err="1"/>
              <a:t>Engadin</a:t>
            </a:r>
            <a:r>
              <a:rPr lang="nl-NL" sz="2000" dirty="0"/>
              <a:t> komt deze schimmel met een grote omvang voor. Hier is de schimmel ongeveer duizend jaar oud en ongeveer 800 meter lang en 500 meter breed.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3595498"/>
            <a:ext cx="4198814" cy="326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0072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Breedbeeld</PresentationFormat>
  <Paragraphs>450</Paragraphs>
  <Slides>59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Vier rijken</vt:lpstr>
      <vt:lpstr>Indeling</vt:lpstr>
      <vt:lpstr>Soorten en populaties</vt:lpstr>
      <vt:lpstr>Bacteriën</vt:lpstr>
      <vt:lpstr>Bacteriën</vt:lpstr>
      <vt:lpstr>Schimmels</vt:lpstr>
      <vt:lpstr>Schimmels</vt:lpstr>
      <vt:lpstr>Indeling</vt:lpstr>
      <vt:lpstr>Het plantenrijk wordt verder ingedeeld in afdelingen:</vt:lpstr>
      <vt:lpstr>Indeling in afdelingen</vt:lpstr>
      <vt:lpstr>Kenmerken van afdelingen</vt:lpstr>
      <vt:lpstr>Wieren</vt:lpstr>
      <vt:lpstr>Sporenplanten</vt:lpstr>
      <vt:lpstr>PowerPoint-presentatie</vt:lpstr>
      <vt:lpstr>PowerPoint-presentatie</vt:lpstr>
      <vt:lpstr>PowerPoint-presentatie</vt:lpstr>
      <vt:lpstr>Indeling</vt:lpstr>
      <vt:lpstr>Indeling in afdelingen</vt:lpstr>
      <vt:lpstr>Symmetrie</vt:lpstr>
      <vt:lpstr>Verschillende vormen van symmetrie</vt:lpstr>
      <vt:lpstr>Skelet</vt:lpstr>
      <vt:lpstr>Verschillende soorten skeletten</vt:lpstr>
      <vt:lpstr>PowerPoint-presentatie</vt:lpstr>
      <vt:lpstr>Afdelingen van het dierenrijk</vt:lpstr>
      <vt:lpstr>Eencelligen</vt:lpstr>
      <vt:lpstr>Sponzen</vt:lpstr>
      <vt:lpstr>Holtedieren</vt:lpstr>
      <vt:lpstr>Wormen</vt:lpstr>
      <vt:lpstr>Weekdieren</vt:lpstr>
      <vt:lpstr>Inktvissen</vt:lpstr>
      <vt:lpstr>Geleedpotigen</vt:lpstr>
      <vt:lpstr>Stekelhuidigen</vt:lpstr>
      <vt:lpstr>Gewervelden</vt:lpstr>
      <vt:lpstr>Overzicht van symmetrie en skelet</vt:lpstr>
      <vt:lpstr>De geleedpotigen</vt:lpstr>
      <vt:lpstr>Indeling geleedpotigen in groepen</vt:lpstr>
      <vt:lpstr>Insecten</vt:lpstr>
      <vt:lpstr>Lichaamsbouw van insecten</vt:lpstr>
      <vt:lpstr>Spinachtigen</vt:lpstr>
      <vt:lpstr>Kreeftachtigen</vt:lpstr>
      <vt:lpstr>Duizendpoten</vt:lpstr>
      <vt:lpstr>Indeling</vt:lpstr>
      <vt:lpstr>Gewervelden</vt:lpstr>
      <vt:lpstr>Het skelet van gewervelden</vt:lpstr>
      <vt:lpstr>De vijf groepen gewervelden</vt:lpstr>
      <vt:lpstr>Indeling van gewervelden in groepen</vt:lpstr>
      <vt:lpstr>Huid</vt:lpstr>
      <vt:lpstr>Lichaamstemperatuur</vt:lpstr>
      <vt:lpstr>Ademhalingsorganen</vt:lpstr>
      <vt:lpstr>Manier van voortplanten</vt:lpstr>
      <vt:lpstr>Eieren van gewervelden</vt:lpstr>
      <vt:lpstr>Milieu</vt:lpstr>
      <vt:lpstr>Vissen</vt:lpstr>
      <vt:lpstr>Amfibieën</vt:lpstr>
      <vt:lpstr>Reptielen</vt:lpstr>
      <vt:lpstr>Vogels</vt:lpstr>
      <vt:lpstr>Zoogdieren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ftopuz</dc:creator>
  <cp:lastModifiedBy>ftopuz</cp:lastModifiedBy>
  <cp:revision>1</cp:revision>
  <dcterms:created xsi:type="dcterms:W3CDTF">2017-01-20T10:22:37Z</dcterms:created>
  <dcterms:modified xsi:type="dcterms:W3CDTF">2017-01-20T10:23:07Z</dcterms:modified>
</cp:coreProperties>
</file>